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4"/>
  </p:sldMasterIdLst>
  <p:notesMasterIdLst>
    <p:notesMasterId r:id="rId13"/>
  </p:notesMasterIdLst>
  <p:sldIdLst>
    <p:sldId id="256" r:id="rId5"/>
    <p:sldId id="285" r:id="rId6"/>
    <p:sldId id="297" r:id="rId7"/>
    <p:sldId id="286" r:id="rId8"/>
    <p:sldId id="299" r:id="rId9"/>
    <p:sldId id="300" r:id="rId10"/>
    <p:sldId id="301" r:id="rId11"/>
    <p:sldId id="30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6AC09-4F64-487D-A10A-5C694F29D0AE}" v="197" dt="2025-02-07T07:00:11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3" autoAdjust="0"/>
    <p:restoredTop sz="94660"/>
  </p:normalViewPr>
  <p:slideViewPr>
    <p:cSldViewPr snapToGrid="0">
      <p:cViewPr varScale="1">
        <p:scale>
          <a:sx n="81" d="100"/>
          <a:sy n="81" d="100"/>
        </p:scale>
        <p:origin x="3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Rosemann" userId="59f8833a-3cb5-434f-a21b-1930ced4df7c" providerId="ADAL" clId="{F4C6AC09-4F64-487D-A10A-5C694F29D0AE}"/>
    <pc:docChg chg="undo redo custSel addSld delSld modSld sldOrd">
      <pc:chgData name="Stefan Rosemann" userId="59f8833a-3cb5-434f-a21b-1930ced4df7c" providerId="ADAL" clId="{F4C6AC09-4F64-487D-A10A-5C694F29D0AE}" dt="2025-02-07T09:04:08.573" v="770" actId="1076"/>
      <pc:docMkLst>
        <pc:docMk/>
      </pc:docMkLst>
      <pc:sldChg chg="modSp mod">
        <pc:chgData name="Stefan Rosemann" userId="59f8833a-3cb5-434f-a21b-1930ced4df7c" providerId="ADAL" clId="{F4C6AC09-4F64-487D-A10A-5C694F29D0AE}" dt="2025-02-06T18:30:21.674" v="83" actId="20577"/>
        <pc:sldMkLst>
          <pc:docMk/>
          <pc:sldMk cId="511082959" sldId="256"/>
        </pc:sldMkLst>
        <pc:spChg chg="mod">
          <ac:chgData name="Stefan Rosemann" userId="59f8833a-3cb5-434f-a21b-1930ced4df7c" providerId="ADAL" clId="{F4C6AC09-4F64-487D-A10A-5C694F29D0AE}" dt="2025-02-06T18:30:11.845" v="67" actId="20577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Stefan Rosemann" userId="59f8833a-3cb5-434f-a21b-1930ced4df7c" providerId="ADAL" clId="{F4C6AC09-4F64-487D-A10A-5C694F29D0AE}" dt="2025-02-06T18:30:21.674" v="83" actId="20577"/>
          <ac:spMkLst>
            <pc:docMk/>
            <pc:sldMk cId="511082959" sldId="256"/>
            <ac:spMk id="3" creationId="{8B736C20-220D-06BF-EF2D-F79283E839B7}"/>
          </ac:spMkLst>
        </pc:spChg>
      </pc:sldChg>
      <pc:sldChg chg="add del">
        <pc:chgData name="Stefan Rosemann" userId="59f8833a-3cb5-434f-a21b-1930ced4df7c" providerId="ADAL" clId="{F4C6AC09-4F64-487D-A10A-5C694F29D0AE}" dt="2025-02-06T18:29:58.962" v="44" actId="47"/>
        <pc:sldMkLst>
          <pc:docMk/>
          <pc:sldMk cId="3261914469" sldId="284"/>
        </pc:sldMkLst>
      </pc:sldChg>
      <pc:sldChg chg="addSp delSp modSp add del mod ord addAnim delAnim modAnim">
        <pc:chgData name="Stefan Rosemann" userId="59f8833a-3cb5-434f-a21b-1930ced4df7c" providerId="ADAL" clId="{F4C6AC09-4F64-487D-A10A-5C694F29D0AE}" dt="2025-02-06T18:39:02.795" v="158" actId="1076"/>
        <pc:sldMkLst>
          <pc:docMk/>
          <pc:sldMk cId="3540282279" sldId="285"/>
        </pc:sldMkLst>
        <pc:spChg chg="mod ord">
          <ac:chgData name="Stefan Rosemann" userId="59f8833a-3cb5-434f-a21b-1930ced4df7c" providerId="ADAL" clId="{F4C6AC09-4F64-487D-A10A-5C694F29D0AE}" dt="2025-02-06T18:32:56.805" v="108" actId="26606"/>
          <ac:spMkLst>
            <pc:docMk/>
            <pc:sldMk cId="3540282279" sldId="285"/>
            <ac:spMk id="5" creationId="{5FE744E5-22DF-1350-65F6-7EE2DF4EA60D}"/>
          </ac:spMkLst>
        </pc:spChg>
        <pc:spChg chg="add del">
          <ac:chgData name="Stefan Rosemann" userId="59f8833a-3cb5-434f-a21b-1930ced4df7c" providerId="ADAL" clId="{F4C6AC09-4F64-487D-A10A-5C694F29D0AE}" dt="2025-02-06T18:32:56.805" v="108" actId="26606"/>
          <ac:spMkLst>
            <pc:docMk/>
            <pc:sldMk cId="3540282279" sldId="285"/>
            <ac:spMk id="6" creationId="{9F4444CE-BC8D-4D61-B303-4C05614E62AB}"/>
          </ac:spMkLst>
        </pc:spChg>
        <pc:spChg chg="add del">
          <ac:chgData name="Stefan Rosemann" userId="59f8833a-3cb5-434f-a21b-1930ced4df7c" providerId="ADAL" clId="{F4C6AC09-4F64-487D-A10A-5C694F29D0AE}" dt="2025-02-06T18:32:56.805" v="108" actId="26606"/>
          <ac:spMkLst>
            <pc:docMk/>
            <pc:sldMk cId="3540282279" sldId="285"/>
            <ac:spMk id="7" creationId="{73772B81-181F-48B7-8826-4D9686D15DF5}"/>
          </ac:spMkLst>
        </pc:spChg>
        <pc:spChg chg="add del">
          <ac:chgData name="Stefan Rosemann" userId="59f8833a-3cb5-434f-a21b-1930ced4df7c" providerId="ADAL" clId="{F4C6AC09-4F64-487D-A10A-5C694F29D0AE}" dt="2025-02-06T18:32:56.805" v="108" actId="26606"/>
          <ac:spMkLst>
            <pc:docMk/>
            <pc:sldMk cId="3540282279" sldId="285"/>
            <ac:spMk id="8" creationId="{B2205F6E-03C6-4E92-877C-E2482F6599AA}"/>
          </ac:spMkLst>
        </pc:spChg>
        <pc:spChg chg="add mod">
          <ac:chgData name="Stefan Rosemann" userId="59f8833a-3cb5-434f-a21b-1930ced4df7c" providerId="ADAL" clId="{F4C6AC09-4F64-487D-A10A-5C694F29D0AE}" dt="2025-02-06T18:36:59.865" v="146" actId="1076"/>
          <ac:spMkLst>
            <pc:docMk/>
            <pc:sldMk cId="3540282279" sldId="285"/>
            <ac:spMk id="12" creationId="{CDB81B7D-42A9-91AE-419C-DBAC0600AFA1}"/>
          </ac:spMkLst>
        </pc:spChg>
        <pc:spChg chg="add del">
          <ac:chgData name="Stefan Rosemann" userId="59f8833a-3cb5-434f-a21b-1930ced4df7c" providerId="ADAL" clId="{F4C6AC09-4F64-487D-A10A-5C694F29D0AE}" dt="2025-02-06T18:32:28.668" v="105" actId="26606"/>
          <ac:spMkLst>
            <pc:docMk/>
            <pc:sldMk cId="3540282279" sldId="285"/>
            <ac:spMk id="28" creationId="{AAE91109-6523-4FB6-AAD7-035E8C413EE0}"/>
          </ac:spMkLst>
        </pc:spChg>
        <pc:spChg chg="add del">
          <ac:chgData name="Stefan Rosemann" userId="59f8833a-3cb5-434f-a21b-1930ced4df7c" providerId="ADAL" clId="{F4C6AC09-4F64-487D-A10A-5C694F29D0AE}" dt="2025-02-06T18:32:28.668" v="105" actId="26606"/>
          <ac:spMkLst>
            <pc:docMk/>
            <pc:sldMk cId="3540282279" sldId="285"/>
            <ac:spMk id="30" creationId="{66483CF5-F8B0-4027-AF91-2B9EA2607873}"/>
          </ac:spMkLst>
        </pc:spChg>
        <pc:spChg chg="add del">
          <ac:chgData name="Stefan Rosemann" userId="59f8833a-3cb5-434f-a21b-1930ced4df7c" providerId="ADAL" clId="{F4C6AC09-4F64-487D-A10A-5C694F29D0AE}" dt="2025-02-06T18:32:28.668" v="105" actId="26606"/>
          <ac:spMkLst>
            <pc:docMk/>
            <pc:sldMk cId="3540282279" sldId="285"/>
            <ac:spMk id="36" creationId="{6B532CFB-8BEF-4A27-A25B-690BD21E8912}"/>
          </ac:spMkLst>
        </pc:spChg>
        <pc:spChg chg="add del">
          <ac:chgData name="Stefan Rosemann" userId="59f8833a-3cb5-434f-a21b-1930ced4df7c" providerId="ADAL" clId="{F4C6AC09-4F64-487D-A10A-5C694F29D0AE}" dt="2025-02-06T18:32:28.668" v="105" actId="26606"/>
          <ac:spMkLst>
            <pc:docMk/>
            <pc:sldMk cId="3540282279" sldId="285"/>
            <ac:spMk id="38" creationId="{68D1C50A-F4EA-4F14-B923-B154D938DF82}"/>
          </ac:spMkLst>
        </pc:spChg>
        <pc:spChg chg="add del">
          <ac:chgData name="Stefan Rosemann" userId="59f8833a-3cb5-434f-a21b-1930ced4df7c" providerId="ADAL" clId="{F4C6AC09-4F64-487D-A10A-5C694F29D0AE}" dt="2025-02-06T18:32:49.281" v="107" actId="26606"/>
          <ac:spMkLst>
            <pc:docMk/>
            <pc:sldMk cId="3540282279" sldId="285"/>
            <ac:spMk id="39" creationId="{015E3E78-BF51-4607-86CE-A0299B88FE8C}"/>
          </ac:spMkLst>
        </pc:spChg>
        <pc:spChg chg="add del">
          <ac:chgData name="Stefan Rosemann" userId="59f8833a-3cb5-434f-a21b-1930ced4df7c" providerId="ADAL" clId="{F4C6AC09-4F64-487D-A10A-5C694F29D0AE}" dt="2025-02-06T18:32:28.668" v="105" actId="26606"/>
          <ac:spMkLst>
            <pc:docMk/>
            <pc:sldMk cId="3540282279" sldId="285"/>
            <ac:spMk id="40" creationId="{61BD1D5E-05D0-4B4D-885D-46907A71CDF2}"/>
          </ac:spMkLst>
        </pc:spChg>
        <pc:spChg chg="add del">
          <ac:chgData name="Stefan Rosemann" userId="59f8833a-3cb5-434f-a21b-1930ced4df7c" providerId="ADAL" clId="{F4C6AC09-4F64-487D-A10A-5C694F29D0AE}" dt="2025-02-06T18:32:49.281" v="107" actId="26606"/>
          <ac:spMkLst>
            <pc:docMk/>
            <pc:sldMk cId="3540282279" sldId="285"/>
            <ac:spMk id="41" creationId="{AFCFD6D8-B11A-4FF8-AA6D-F63F472A21F4}"/>
          </ac:spMkLst>
        </pc:spChg>
        <pc:spChg chg="add del">
          <ac:chgData name="Stefan Rosemann" userId="59f8833a-3cb5-434f-a21b-1930ced4df7c" providerId="ADAL" clId="{F4C6AC09-4F64-487D-A10A-5C694F29D0AE}" dt="2025-02-06T18:32:49.281" v="107" actId="26606"/>
          <ac:spMkLst>
            <pc:docMk/>
            <pc:sldMk cId="3540282279" sldId="285"/>
            <ac:spMk id="43" creationId="{8D8213AA-0208-457F-9CD6-78FE2679566F}"/>
          </ac:spMkLst>
        </pc:spChg>
        <pc:spChg chg="add del">
          <ac:chgData name="Stefan Rosemann" userId="59f8833a-3cb5-434f-a21b-1930ced4df7c" providerId="ADAL" clId="{F4C6AC09-4F64-487D-A10A-5C694F29D0AE}" dt="2025-02-06T18:32:28.668" v="105" actId="26606"/>
          <ac:spMkLst>
            <pc:docMk/>
            <pc:sldMk cId="3540282279" sldId="285"/>
            <ac:spMk id="44" creationId="{71C46AE8-0B3A-43F1-96FC-F5AA49C2B0D8}"/>
          </ac:spMkLst>
        </pc:spChg>
        <pc:spChg chg="add del">
          <ac:chgData name="Stefan Rosemann" userId="59f8833a-3cb5-434f-a21b-1930ced4df7c" providerId="ADAL" clId="{F4C6AC09-4F64-487D-A10A-5C694F29D0AE}" dt="2025-02-06T18:32:49.281" v="107" actId="26606"/>
          <ac:spMkLst>
            <pc:docMk/>
            <pc:sldMk cId="3540282279" sldId="285"/>
            <ac:spMk id="45" creationId="{99CDFA5B-0593-4946-8B2B-61B888895B3E}"/>
          </ac:spMkLst>
        </pc:spChg>
        <pc:spChg chg="add del">
          <ac:chgData name="Stefan Rosemann" userId="59f8833a-3cb5-434f-a21b-1930ced4df7c" providerId="ADAL" clId="{F4C6AC09-4F64-487D-A10A-5C694F29D0AE}" dt="2025-02-06T18:32:49.281" v="107" actId="26606"/>
          <ac:spMkLst>
            <pc:docMk/>
            <pc:sldMk cId="3540282279" sldId="285"/>
            <ac:spMk id="47" creationId="{5BC01963-BAEA-42F8-A0A1-D5323FDF5C59}"/>
          </ac:spMkLst>
        </pc:spChg>
        <pc:spChg chg="add del">
          <ac:chgData name="Stefan Rosemann" userId="59f8833a-3cb5-434f-a21b-1930ced4df7c" providerId="ADAL" clId="{F4C6AC09-4F64-487D-A10A-5C694F29D0AE}" dt="2025-02-06T18:32:28.668" v="105" actId="26606"/>
          <ac:spMkLst>
            <pc:docMk/>
            <pc:sldMk cId="3540282279" sldId="285"/>
            <ac:spMk id="48" creationId="{685B99FF-7D64-4CD6-86AC-F6210756E101}"/>
          </ac:spMkLst>
        </pc:spChg>
        <pc:spChg chg="add del">
          <ac:chgData name="Stefan Rosemann" userId="59f8833a-3cb5-434f-a21b-1930ced4df7c" providerId="ADAL" clId="{F4C6AC09-4F64-487D-A10A-5C694F29D0AE}" dt="2025-02-06T18:32:49.281" v="107" actId="26606"/>
          <ac:spMkLst>
            <pc:docMk/>
            <pc:sldMk cId="3540282279" sldId="285"/>
            <ac:spMk id="51" creationId="{9A55474B-4D9C-4A4D-AC41-524963CDBADC}"/>
          </ac:spMkLst>
        </pc:spChg>
        <pc:spChg chg="add">
          <ac:chgData name="Stefan Rosemann" userId="59f8833a-3cb5-434f-a21b-1930ced4df7c" providerId="ADAL" clId="{F4C6AC09-4F64-487D-A10A-5C694F29D0AE}" dt="2025-02-06T18:32:56.805" v="108" actId="26606"/>
          <ac:spMkLst>
            <pc:docMk/>
            <pc:sldMk cId="3540282279" sldId="285"/>
            <ac:spMk id="53" creationId="{BD11ECC6-8551-4768-8DFD-CD41AF420A37}"/>
          </ac:spMkLst>
        </pc:spChg>
        <pc:spChg chg="add">
          <ac:chgData name="Stefan Rosemann" userId="59f8833a-3cb5-434f-a21b-1930ced4df7c" providerId="ADAL" clId="{F4C6AC09-4F64-487D-A10A-5C694F29D0AE}" dt="2025-02-06T18:32:56.805" v="108" actId="26606"/>
          <ac:spMkLst>
            <pc:docMk/>
            <pc:sldMk cId="3540282279" sldId="285"/>
            <ac:spMk id="64" creationId="{8E2EB503-A017-4457-A105-53638C97DEB8}"/>
          </ac:spMkLst>
        </pc:spChg>
        <pc:spChg chg="add mod">
          <ac:chgData name="Stefan Rosemann" userId="59f8833a-3cb5-434f-a21b-1930ced4df7c" providerId="ADAL" clId="{F4C6AC09-4F64-487D-A10A-5C694F29D0AE}" dt="2025-02-06T18:39:02.795" v="158" actId="1076"/>
          <ac:spMkLst>
            <pc:docMk/>
            <pc:sldMk cId="3540282279" sldId="285"/>
            <ac:spMk id="65" creationId="{7DBAA436-5EC0-052C-0401-16DD88834E1E}"/>
          </ac:spMkLst>
        </pc:spChg>
        <pc:grpChg chg="del">
          <ac:chgData name="Stefan Rosemann" userId="59f8833a-3cb5-434f-a21b-1930ced4df7c" providerId="ADAL" clId="{F4C6AC09-4F64-487D-A10A-5C694F29D0AE}" dt="2025-02-06T18:30:34.479" v="84" actId="478"/>
          <ac:grpSpMkLst>
            <pc:docMk/>
            <pc:sldMk cId="3540282279" sldId="285"/>
            <ac:grpSpMk id="2" creationId="{7ADD8F33-B21C-C744-43F8-9EAEF15BBF8E}"/>
          </ac:grpSpMkLst>
        </pc:grpChg>
        <pc:grpChg chg="add">
          <ac:chgData name="Stefan Rosemann" userId="59f8833a-3cb5-434f-a21b-1930ced4df7c" providerId="ADAL" clId="{F4C6AC09-4F64-487D-A10A-5C694F29D0AE}" dt="2025-02-06T18:32:56.805" v="108" actId="26606"/>
          <ac:grpSpMkLst>
            <pc:docMk/>
            <pc:sldMk cId="3540282279" sldId="285"/>
            <ac:grpSpMk id="54" creationId="{93657592-CA60-4F45-B1A0-88AA77242087}"/>
          </ac:grpSpMkLst>
        </pc:grpChg>
        <pc:picChg chg="add mod ord">
          <ac:chgData name="Stefan Rosemann" userId="59f8833a-3cb5-434f-a21b-1930ced4df7c" providerId="ADAL" clId="{F4C6AC09-4F64-487D-A10A-5C694F29D0AE}" dt="2025-02-06T18:33:48.550" v="120" actId="1076"/>
          <ac:picMkLst>
            <pc:docMk/>
            <pc:sldMk cId="3540282279" sldId="285"/>
            <ac:picMk id="9" creationId="{0B9A3722-7D20-DD58-1EA3-809E8EDEEAF3}"/>
          </ac:picMkLst>
        </pc:picChg>
        <pc:picChg chg="add mod ord">
          <ac:chgData name="Stefan Rosemann" userId="59f8833a-3cb5-434f-a21b-1930ced4df7c" providerId="ADAL" clId="{F4C6AC09-4F64-487D-A10A-5C694F29D0AE}" dt="2025-02-06T18:34:02.150" v="124" actId="1076"/>
          <ac:picMkLst>
            <pc:docMk/>
            <pc:sldMk cId="3540282279" sldId="285"/>
            <ac:picMk id="10" creationId="{D669709C-7CC8-CD28-37E4-01DCDCC7D6CA}"/>
          </ac:picMkLst>
        </pc:picChg>
        <pc:picChg chg="add mod">
          <ac:chgData name="Stefan Rosemann" userId="59f8833a-3cb5-434f-a21b-1930ced4df7c" providerId="ADAL" clId="{F4C6AC09-4F64-487D-A10A-5C694F29D0AE}" dt="2025-02-06T18:33:35.304" v="118" actId="1076"/>
          <ac:picMkLst>
            <pc:docMk/>
            <pc:sldMk cId="3540282279" sldId="285"/>
            <ac:picMk id="11" creationId="{D25CE8AB-A188-8710-1E2A-30D89351A3C1}"/>
          </ac:picMkLst>
        </pc:picChg>
      </pc:sldChg>
      <pc:sldChg chg="addSp delSp modSp new mod ord delAnim modAnim">
        <pc:chgData name="Stefan Rosemann" userId="59f8833a-3cb5-434f-a21b-1930ced4df7c" providerId="ADAL" clId="{F4C6AC09-4F64-487D-A10A-5C694F29D0AE}" dt="2025-02-06T20:33:45.009" v="454" actId="14100"/>
        <pc:sldMkLst>
          <pc:docMk/>
          <pc:sldMk cId="1874048193" sldId="286"/>
        </pc:sldMkLst>
        <pc:spChg chg="del">
          <ac:chgData name="Stefan Rosemann" userId="59f8833a-3cb5-434f-a21b-1930ced4df7c" providerId="ADAL" clId="{F4C6AC09-4F64-487D-A10A-5C694F29D0AE}" dt="2025-02-06T18:34:53.125" v="129" actId="478"/>
          <ac:spMkLst>
            <pc:docMk/>
            <pc:sldMk cId="1874048193" sldId="286"/>
            <ac:spMk id="2" creationId="{D1AFDC3F-A9E1-9DDA-BABE-221A4D5E8AAD}"/>
          </ac:spMkLst>
        </pc:spChg>
        <pc:spChg chg="del">
          <ac:chgData name="Stefan Rosemann" userId="59f8833a-3cb5-434f-a21b-1930ced4df7c" providerId="ADAL" clId="{F4C6AC09-4F64-487D-A10A-5C694F29D0AE}" dt="2025-02-06T18:34:48.447" v="128" actId="478"/>
          <ac:spMkLst>
            <pc:docMk/>
            <pc:sldMk cId="1874048193" sldId="286"/>
            <ac:spMk id="3" creationId="{BD6F0208-809E-AAE6-3FE0-1C58084E67EF}"/>
          </ac:spMkLst>
        </pc:spChg>
        <pc:spChg chg="mod">
          <ac:chgData name="Stefan Rosemann" userId="59f8833a-3cb5-434f-a21b-1930ced4df7c" providerId="ADAL" clId="{F4C6AC09-4F64-487D-A10A-5C694F29D0AE}" dt="2025-02-06T20:06:25.544" v="321" actId="1076"/>
          <ac:spMkLst>
            <pc:docMk/>
            <pc:sldMk cId="1874048193" sldId="286"/>
            <ac:spMk id="5" creationId="{3AA64737-D6CB-938E-C9DF-504AEED63F0C}"/>
          </ac:spMkLst>
        </pc:spChg>
        <pc:spChg chg="add mod">
          <ac:chgData name="Stefan Rosemann" userId="59f8833a-3cb5-434f-a21b-1930ced4df7c" providerId="ADAL" clId="{F4C6AC09-4F64-487D-A10A-5C694F29D0AE}" dt="2025-02-06T20:02:30.518" v="293" actId="1076"/>
          <ac:spMkLst>
            <pc:docMk/>
            <pc:sldMk cId="1874048193" sldId="286"/>
            <ac:spMk id="6" creationId="{38F438F2-7F37-A1FB-9346-3CBBB5A824FD}"/>
          </ac:spMkLst>
        </pc:spChg>
        <pc:spChg chg="add del mod">
          <ac:chgData name="Stefan Rosemann" userId="59f8833a-3cb5-434f-a21b-1930ced4df7c" providerId="ADAL" clId="{F4C6AC09-4F64-487D-A10A-5C694F29D0AE}" dt="2025-02-06T20:02:33.469" v="294" actId="478"/>
          <ac:spMkLst>
            <pc:docMk/>
            <pc:sldMk cId="1874048193" sldId="286"/>
            <ac:spMk id="7" creationId="{2A1E0C40-5AEB-E1D0-2949-AA2FA1579538}"/>
          </ac:spMkLst>
        </pc:spChg>
        <pc:spChg chg="add mod">
          <ac:chgData name="Stefan Rosemann" userId="59f8833a-3cb5-434f-a21b-1930ced4df7c" providerId="ADAL" clId="{F4C6AC09-4F64-487D-A10A-5C694F29D0AE}" dt="2025-02-06T20:02:06.199" v="286"/>
          <ac:spMkLst>
            <pc:docMk/>
            <pc:sldMk cId="1874048193" sldId="286"/>
            <ac:spMk id="8" creationId="{8BB2529C-C35B-8C2F-DF9C-2AFC095850DD}"/>
          </ac:spMkLst>
        </pc:spChg>
        <pc:spChg chg="add del mod">
          <ac:chgData name="Stefan Rosemann" userId="59f8833a-3cb5-434f-a21b-1930ced4df7c" providerId="ADAL" clId="{F4C6AC09-4F64-487D-A10A-5C694F29D0AE}" dt="2025-02-06T20:02:34.874" v="295" actId="478"/>
          <ac:spMkLst>
            <pc:docMk/>
            <pc:sldMk cId="1874048193" sldId="286"/>
            <ac:spMk id="9" creationId="{125C846D-569B-C928-343A-85C40A10B4D4}"/>
          </ac:spMkLst>
        </pc:spChg>
        <pc:spChg chg="add mod">
          <ac:chgData name="Stefan Rosemann" userId="59f8833a-3cb5-434f-a21b-1930ced4df7c" providerId="ADAL" clId="{F4C6AC09-4F64-487D-A10A-5C694F29D0AE}" dt="2025-02-06T20:02:41.833" v="296" actId="571"/>
          <ac:spMkLst>
            <pc:docMk/>
            <pc:sldMk cId="1874048193" sldId="286"/>
            <ac:spMk id="10" creationId="{E3A28E99-8625-19A2-0A24-0BB5F2A0EFB8}"/>
          </ac:spMkLst>
        </pc:spChg>
        <pc:spChg chg="add mod">
          <ac:chgData name="Stefan Rosemann" userId="59f8833a-3cb5-434f-a21b-1930ced4df7c" providerId="ADAL" clId="{F4C6AC09-4F64-487D-A10A-5C694F29D0AE}" dt="2025-02-06T20:02:45.880" v="297" actId="571"/>
          <ac:spMkLst>
            <pc:docMk/>
            <pc:sldMk cId="1874048193" sldId="286"/>
            <ac:spMk id="11" creationId="{D0382C38-D2B2-6165-B3D0-15DF9E8339AE}"/>
          </ac:spMkLst>
        </pc:spChg>
        <pc:spChg chg="add mod">
          <ac:chgData name="Stefan Rosemann" userId="59f8833a-3cb5-434f-a21b-1930ced4df7c" providerId="ADAL" clId="{F4C6AC09-4F64-487D-A10A-5C694F29D0AE}" dt="2025-02-06T20:02:51.559" v="298" actId="571"/>
          <ac:spMkLst>
            <pc:docMk/>
            <pc:sldMk cId="1874048193" sldId="286"/>
            <ac:spMk id="12" creationId="{4275346F-3B91-2B96-7667-AC6DA88B48DC}"/>
          </ac:spMkLst>
        </pc:spChg>
        <pc:spChg chg="add mod">
          <ac:chgData name="Stefan Rosemann" userId="59f8833a-3cb5-434f-a21b-1930ced4df7c" providerId="ADAL" clId="{F4C6AC09-4F64-487D-A10A-5C694F29D0AE}" dt="2025-02-06T20:18:52.811" v="387" actId="1076"/>
          <ac:spMkLst>
            <pc:docMk/>
            <pc:sldMk cId="1874048193" sldId="286"/>
            <ac:spMk id="14" creationId="{599115CA-44C5-8F2E-F694-1F56E195256B}"/>
          </ac:spMkLst>
        </pc:spChg>
        <pc:spChg chg="add mod">
          <ac:chgData name="Stefan Rosemann" userId="59f8833a-3cb5-434f-a21b-1930ced4df7c" providerId="ADAL" clId="{F4C6AC09-4F64-487D-A10A-5C694F29D0AE}" dt="2025-02-06T20:33:45.009" v="454" actId="14100"/>
          <ac:spMkLst>
            <pc:docMk/>
            <pc:sldMk cId="1874048193" sldId="286"/>
            <ac:spMk id="15" creationId="{41D6D61E-7739-2E50-D91C-3FFB9CF1920E}"/>
          </ac:spMkLst>
        </pc:spChg>
        <pc:spChg chg="add del mod">
          <ac:chgData name="Stefan Rosemann" userId="59f8833a-3cb5-434f-a21b-1930ced4df7c" providerId="ADAL" clId="{F4C6AC09-4F64-487D-A10A-5C694F29D0AE}" dt="2025-02-06T20:28:25.006" v="414" actId="478"/>
          <ac:spMkLst>
            <pc:docMk/>
            <pc:sldMk cId="1874048193" sldId="286"/>
            <ac:spMk id="17" creationId="{D5E69CD7-4394-323B-EFAE-F0FFF4D3EF42}"/>
          </ac:spMkLst>
        </pc:spChg>
        <pc:spChg chg="add mod">
          <ac:chgData name="Stefan Rosemann" userId="59f8833a-3cb5-434f-a21b-1930ced4df7c" providerId="ADAL" clId="{F4C6AC09-4F64-487D-A10A-5C694F29D0AE}" dt="2025-02-06T20:33:45.009" v="454" actId="14100"/>
          <ac:spMkLst>
            <pc:docMk/>
            <pc:sldMk cId="1874048193" sldId="286"/>
            <ac:spMk id="18" creationId="{3A2B1BDB-C3B1-DCF7-AACB-8E50FFB10390}"/>
          </ac:spMkLst>
        </pc:spChg>
        <pc:spChg chg="add mod">
          <ac:chgData name="Stefan Rosemann" userId="59f8833a-3cb5-434f-a21b-1930ced4df7c" providerId="ADAL" clId="{F4C6AC09-4F64-487D-A10A-5C694F29D0AE}" dt="2025-02-06T20:28:50.643" v="421" actId="571"/>
          <ac:spMkLst>
            <pc:docMk/>
            <pc:sldMk cId="1874048193" sldId="286"/>
            <ac:spMk id="20" creationId="{135A5684-CD48-5544-84F3-119355986CC5}"/>
          </ac:spMkLst>
        </pc:spChg>
        <pc:spChg chg="add mod">
          <ac:chgData name="Stefan Rosemann" userId="59f8833a-3cb5-434f-a21b-1930ced4df7c" providerId="ADAL" clId="{F4C6AC09-4F64-487D-A10A-5C694F29D0AE}" dt="2025-02-06T20:33:45.009" v="454" actId="14100"/>
          <ac:spMkLst>
            <pc:docMk/>
            <pc:sldMk cId="1874048193" sldId="286"/>
            <ac:spMk id="21" creationId="{79BE7B68-9383-FB13-061A-B796AEA9BB27}"/>
          </ac:spMkLst>
        </pc:spChg>
        <pc:spChg chg="add mod">
          <ac:chgData name="Stefan Rosemann" userId="59f8833a-3cb5-434f-a21b-1930ced4df7c" providerId="ADAL" clId="{F4C6AC09-4F64-487D-A10A-5C694F29D0AE}" dt="2025-02-06T20:33:45.009" v="454" actId="14100"/>
          <ac:spMkLst>
            <pc:docMk/>
            <pc:sldMk cId="1874048193" sldId="286"/>
            <ac:spMk id="22" creationId="{33960EE3-3E4F-16A6-31C2-81CA835C46F4}"/>
          </ac:spMkLst>
        </pc:spChg>
        <pc:grpChg chg="add mod">
          <ac:chgData name="Stefan Rosemann" userId="59f8833a-3cb5-434f-a21b-1930ced4df7c" providerId="ADAL" clId="{F4C6AC09-4F64-487D-A10A-5C694F29D0AE}" dt="2025-02-06T20:33:40.480" v="452" actId="1076"/>
          <ac:grpSpMkLst>
            <pc:docMk/>
            <pc:sldMk cId="1874048193" sldId="286"/>
            <ac:grpSpMk id="3" creationId="{699BC3C1-4285-1AEE-3094-5A55343C475F}"/>
          </ac:grpSpMkLst>
        </pc:grpChg>
        <pc:picChg chg="add mod">
          <ac:chgData name="Stefan Rosemann" userId="59f8833a-3cb5-434f-a21b-1930ced4df7c" providerId="ADAL" clId="{F4C6AC09-4F64-487D-A10A-5C694F29D0AE}" dt="2025-02-06T18:56:10.037" v="272" actId="1076"/>
          <ac:picMkLst>
            <pc:docMk/>
            <pc:sldMk cId="1874048193" sldId="286"/>
            <ac:picMk id="2" creationId="{0F64ABDE-7EBD-3B9B-4A04-9D2E1029F468}"/>
          </ac:picMkLst>
        </pc:picChg>
        <pc:picChg chg="add del mod modCrop">
          <ac:chgData name="Stefan Rosemann" userId="59f8833a-3cb5-434f-a21b-1930ced4df7c" providerId="ADAL" clId="{F4C6AC09-4F64-487D-A10A-5C694F29D0AE}" dt="2025-02-06T18:52:01.302" v="259" actId="478"/>
          <ac:picMkLst>
            <pc:docMk/>
            <pc:sldMk cId="1874048193" sldId="286"/>
            <ac:picMk id="4" creationId="{10A7480E-BF9D-8989-101D-197369C608E9}"/>
          </ac:picMkLst>
        </pc:picChg>
        <pc:picChg chg="mod">
          <ac:chgData name="Stefan Rosemann" userId="59f8833a-3cb5-434f-a21b-1930ced4df7c" providerId="ADAL" clId="{F4C6AC09-4F64-487D-A10A-5C694F29D0AE}" dt="2025-02-06T20:06:21.430" v="320" actId="1076"/>
          <ac:picMkLst>
            <pc:docMk/>
            <pc:sldMk cId="1874048193" sldId="286"/>
            <ac:picMk id="4" creationId="{CCA338F1-C607-1307-5AD9-5AB0A08195DE}"/>
          </ac:picMkLst>
        </pc:picChg>
        <pc:picChg chg="add mod modCrop">
          <ac:chgData name="Stefan Rosemann" userId="59f8833a-3cb5-434f-a21b-1930ced4df7c" providerId="ADAL" clId="{F4C6AC09-4F64-487D-A10A-5C694F29D0AE}" dt="2025-02-06T20:27:33.250" v="406" actId="14100"/>
          <ac:picMkLst>
            <pc:docMk/>
            <pc:sldMk cId="1874048193" sldId="286"/>
            <ac:picMk id="13" creationId="{BB28AF39-89D3-4DC0-93A4-9D39C26A0C20}"/>
          </ac:picMkLst>
        </pc:picChg>
        <pc:picChg chg="add mod">
          <ac:chgData name="Stefan Rosemann" userId="59f8833a-3cb5-434f-a21b-1930ced4df7c" providerId="ADAL" clId="{F4C6AC09-4F64-487D-A10A-5C694F29D0AE}" dt="2025-02-06T20:28:05.251" v="412" actId="571"/>
          <ac:picMkLst>
            <pc:docMk/>
            <pc:sldMk cId="1874048193" sldId="286"/>
            <ac:picMk id="16" creationId="{8F076796-18CF-F2C9-E35B-7FDAA819F8FD}"/>
          </ac:picMkLst>
        </pc:picChg>
        <pc:picChg chg="add mod">
          <ac:chgData name="Stefan Rosemann" userId="59f8833a-3cb5-434f-a21b-1930ced4df7c" providerId="ADAL" clId="{F4C6AC09-4F64-487D-A10A-5C694F29D0AE}" dt="2025-02-06T20:28:50.643" v="421" actId="571"/>
          <ac:picMkLst>
            <pc:docMk/>
            <pc:sldMk cId="1874048193" sldId="286"/>
            <ac:picMk id="19" creationId="{2572E85F-AB67-C72A-D90A-1DCAA5A6E0B7}"/>
          </ac:picMkLst>
        </pc:picChg>
      </pc:sldChg>
      <pc:sldChg chg="add del">
        <pc:chgData name="Stefan Rosemann" userId="59f8833a-3cb5-434f-a21b-1930ced4df7c" providerId="ADAL" clId="{F4C6AC09-4F64-487D-A10A-5C694F29D0AE}" dt="2025-02-06T18:29:58.962" v="44" actId="47"/>
        <pc:sldMkLst>
          <pc:docMk/>
          <pc:sldMk cId="2468944280" sldId="286"/>
        </pc:sldMkLst>
      </pc:sldChg>
      <pc:sldChg chg="addSp delSp modSp add del mod ord delAnim modAnim">
        <pc:chgData name="Stefan Rosemann" userId="59f8833a-3cb5-434f-a21b-1930ced4df7c" providerId="ADAL" clId="{F4C6AC09-4F64-487D-A10A-5C694F29D0AE}" dt="2025-02-07T09:03:47.342" v="762" actId="47"/>
        <pc:sldMkLst>
          <pc:docMk/>
          <pc:sldMk cId="226117607" sldId="287"/>
        </pc:sldMkLst>
        <pc:spChg chg="del mod topLvl">
          <ac:chgData name="Stefan Rosemann" userId="59f8833a-3cb5-434f-a21b-1930ced4df7c" providerId="ADAL" clId="{F4C6AC09-4F64-487D-A10A-5C694F29D0AE}" dt="2025-02-06T20:44:05.885" v="538" actId="478"/>
          <ac:spMkLst>
            <pc:docMk/>
            <pc:sldMk cId="226117607" sldId="287"/>
            <ac:spMk id="6" creationId="{2FF6336F-04FD-0BB8-FA42-01476298867E}"/>
          </ac:spMkLst>
        </pc:spChg>
        <pc:spChg chg="add mod">
          <ac:chgData name="Stefan Rosemann" userId="59f8833a-3cb5-434f-a21b-1930ced4df7c" providerId="ADAL" clId="{F4C6AC09-4F64-487D-A10A-5C694F29D0AE}" dt="2025-02-07T06:59:42.253" v="752" actId="1076"/>
          <ac:spMkLst>
            <pc:docMk/>
            <pc:sldMk cId="226117607" sldId="287"/>
            <ac:spMk id="9" creationId="{924E646E-46E4-C4D6-FF63-133396E190B1}"/>
          </ac:spMkLst>
        </pc:spChg>
        <pc:spChg chg="mod">
          <ac:chgData name="Stefan Rosemann" userId="59f8833a-3cb5-434f-a21b-1930ced4df7c" providerId="ADAL" clId="{F4C6AC09-4F64-487D-A10A-5C694F29D0AE}" dt="2025-02-07T06:59:26.598" v="747"/>
          <ac:spMkLst>
            <pc:docMk/>
            <pc:sldMk cId="226117607" sldId="287"/>
            <ac:spMk id="12" creationId="{0C9D4FC0-9E98-5F04-FD24-6CE2314A7F3F}"/>
          </ac:spMkLst>
        </pc:spChg>
        <pc:grpChg chg="add del mod">
          <ac:chgData name="Stefan Rosemann" userId="59f8833a-3cb5-434f-a21b-1930ced4df7c" providerId="ADAL" clId="{F4C6AC09-4F64-487D-A10A-5C694F29D0AE}" dt="2025-02-06T20:44:05.885" v="538" actId="478"/>
          <ac:grpSpMkLst>
            <pc:docMk/>
            <pc:sldMk cId="226117607" sldId="287"/>
            <ac:grpSpMk id="4" creationId="{52563436-7C47-B7DE-0B76-B8DE4081A22A}"/>
          </ac:grpSpMkLst>
        </pc:grpChg>
        <pc:grpChg chg="add mod">
          <ac:chgData name="Stefan Rosemann" userId="59f8833a-3cb5-434f-a21b-1930ced4df7c" providerId="ADAL" clId="{F4C6AC09-4F64-487D-A10A-5C694F29D0AE}" dt="2025-02-07T06:59:28.812" v="748" actId="14100"/>
          <ac:grpSpMkLst>
            <pc:docMk/>
            <pc:sldMk cId="226117607" sldId="287"/>
            <ac:grpSpMk id="10" creationId="{51925FFB-D675-F0E3-C9AF-3F75AC40971C}"/>
          </ac:grpSpMkLst>
        </pc:grpChg>
        <pc:graphicFrameChg chg="add del modGraphic">
          <ac:chgData name="Stefan Rosemann" userId="59f8833a-3cb5-434f-a21b-1930ced4df7c" providerId="ADAL" clId="{F4C6AC09-4F64-487D-A10A-5C694F29D0AE}" dt="2025-02-06T18:46:45.342" v="198" actId="478"/>
          <ac:graphicFrameMkLst>
            <pc:docMk/>
            <pc:sldMk cId="226117607" sldId="287"/>
            <ac:graphicFrameMk id="7" creationId="{13214765-42A4-057B-3307-F0876222CA83}"/>
          </ac:graphicFrameMkLst>
        </pc:graphicFrameChg>
        <pc:picChg chg="add del mod">
          <ac:chgData name="Stefan Rosemann" userId="59f8833a-3cb5-434f-a21b-1930ced4df7c" providerId="ADAL" clId="{F4C6AC09-4F64-487D-A10A-5C694F29D0AE}" dt="2025-02-06T18:52:17.644" v="260" actId="478"/>
          <ac:picMkLst>
            <pc:docMk/>
            <pc:sldMk cId="226117607" sldId="287"/>
            <ac:picMk id="2" creationId="{50FDFE0E-C166-FA95-7139-A3B053755CBD}"/>
          </ac:picMkLst>
        </pc:picChg>
        <pc:picChg chg="add del mod">
          <ac:chgData name="Stefan Rosemann" userId="59f8833a-3cb5-434f-a21b-1930ced4df7c" providerId="ADAL" clId="{F4C6AC09-4F64-487D-A10A-5C694F29D0AE}" dt="2025-02-06T20:43:00.801" v="536" actId="478"/>
          <ac:picMkLst>
            <pc:docMk/>
            <pc:sldMk cId="226117607" sldId="287"/>
            <ac:picMk id="3" creationId="{B916A462-A925-ECC2-20EF-E69A339A4A57}"/>
          </ac:picMkLst>
        </pc:picChg>
        <pc:picChg chg="add del mod">
          <ac:chgData name="Stefan Rosemann" userId="59f8833a-3cb5-434f-a21b-1930ced4df7c" providerId="ADAL" clId="{F4C6AC09-4F64-487D-A10A-5C694F29D0AE}" dt="2025-02-06T18:52:20.716" v="262" actId="478"/>
          <ac:picMkLst>
            <pc:docMk/>
            <pc:sldMk cId="226117607" sldId="287"/>
            <ac:picMk id="3" creationId="{EB8127C2-ACF2-CEF4-E781-57AE03DE1E91}"/>
          </ac:picMkLst>
        </pc:picChg>
        <pc:picChg chg="del">
          <ac:chgData name="Stefan Rosemann" userId="59f8833a-3cb5-434f-a21b-1930ced4df7c" providerId="ADAL" clId="{F4C6AC09-4F64-487D-A10A-5C694F29D0AE}" dt="2025-02-06T18:45:00.009" v="168" actId="478"/>
          <ac:picMkLst>
            <pc:docMk/>
            <pc:sldMk cId="226117607" sldId="287"/>
            <ac:picMk id="4" creationId="{10A7480E-BF9D-8989-101D-197369C608E9}"/>
          </ac:picMkLst>
        </pc:picChg>
        <pc:picChg chg="add del mod">
          <ac:chgData name="Stefan Rosemann" userId="59f8833a-3cb5-434f-a21b-1930ced4df7c" providerId="ADAL" clId="{F4C6AC09-4F64-487D-A10A-5C694F29D0AE}" dt="2025-02-06T18:52:18.817" v="261" actId="478"/>
          <ac:picMkLst>
            <pc:docMk/>
            <pc:sldMk cId="226117607" sldId="287"/>
            <ac:picMk id="5" creationId="{0283C324-A897-E086-9045-012ED0FC35F3}"/>
          </ac:picMkLst>
        </pc:picChg>
        <pc:picChg chg="del mod topLvl">
          <ac:chgData name="Stefan Rosemann" userId="59f8833a-3cb5-434f-a21b-1930ced4df7c" providerId="ADAL" clId="{F4C6AC09-4F64-487D-A10A-5C694F29D0AE}" dt="2025-02-07T06:58:54.369" v="719" actId="478"/>
          <ac:picMkLst>
            <pc:docMk/>
            <pc:sldMk cId="226117607" sldId="287"/>
            <ac:picMk id="5" creationId="{78EED38A-BB3F-55EE-1CB7-7D6314839432}"/>
          </ac:picMkLst>
        </pc:picChg>
        <pc:picChg chg="add del mod">
          <ac:chgData name="Stefan Rosemann" userId="59f8833a-3cb5-434f-a21b-1930ced4df7c" providerId="ADAL" clId="{F4C6AC09-4F64-487D-A10A-5C694F29D0AE}" dt="2025-02-07T06:58:56.487" v="720" actId="478"/>
          <ac:picMkLst>
            <pc:docMk/>
            <pc:sldMk cId="226117607" sldId="287"/>
            <ac:picMk id="7" creationId="{3138A5C9-8364-5962-AE7C-8EF63A3278E8}"/>
          </ac:picMkLst>
        </pc:picChg>
        <pc:picChg chg="add mod">
          <ac:chgData name="Stefan Rosemann" userId="59f8833a-3cb5-434f-a21b-1930ced4df7c" providerId="ADAL" clId="{F4C6AC09-4F64-487D-A10A-5C694F29D0AE}" dt="2025-02-07T06:59:01.472" v="721"/>
          <ac:picMkLst>
            <pc:docMk/>
            <pc:sldMk cId="226117607" sldId="287"/>
            <ac:picMk id="8" creationId="{4C541EDD-D6B8-AD5A-6802-E14ADEA58F5F}"/>
          </ac:picMkLst>
        </pc:picChg>
        <pc:picChg chg="mod">
          <ac:chgData name="Stefan Rosemann" userId="59f8833a-3cb5-434f-a21b-1930ced4df7c" providerId="ADAL" clId="{F4C6AC09-4F64-487D-A10A-5C694F29D0AE}" dt="2025-02-07T06:59:26.598" v="747"/>
          <ac:picMkLst>
            <pc:docMk/>
            <pc:sldMk cId="226117607" sldId="287"/>
            <ac:picMk id="11" creationId="{1A880C47-D633-BA0F-5B0C-55B36D975907}"/>
          </ac:picMkLst>
        </pc:picChg>
      </pc:sldChg>
      <pc:sldChg chg="add del">
        <pc:chgData name="Stefan Rosemann" userId="59f8833a-3cb5-434f-a21b-1930ced4df7c" providerId="ADAL" clId="{F4C6AC09-4F64-487D-A10A-5C694F29D0AE}" dt="2025-02-06T18:29:58.962" v="44" actId="47"/>
        <pc:sldMkLst>
          <pc:docMk/>
          <pc:sldMk cId="3228221279" sldId="290"/>
        </pc:sldMkLst>
      </pc:sldChg>
      <pc:sldChg chg="add del">
        <pc:chgData name="Stefan Rosemann" userId="59f8833a-3cb5-434f-a21b-1930ced4df7c" providerId="ADAL" clId="{F4C6AC09-4F64-487D-A10A-5C694F29D0AE}" dt="2025-02-06T18:29:58.962" v="44" actId="47"/>
        <pc:sldMkLst>
          <pc:docMk/>
          <pc:sldMk cId="1885256675" sldId="291"/>
        </pc:sldMkLst>
      </pc:sldChg>
      <pc:sldChg chg="add del">
        <pc:chgData name="Stefan Rosemann" userId="59f8833a-3cb5-434f-a21b-1930ced4df7c" providerId="ADAL" clId="{F4C6AC09-4F64-487D-A10A-5C694F29D0AE}" dt="2025-02-06T18:29:58.962" v="44" actId="47"/>
        <pc:sldMkLst>
          <pc:docMk/>
          <pc:sldMk cId="2904044951" sldId="293"/>
        </pc:sldMkLst>
      </pc:sldChg>
      <pc:sldChg chg="addSp delSp modSp add mod ord delAnim modAnim">
        <pc:chgData name="Stefan Rosemann" userId="59f8833a-3cb5-434f-a21b-1930ced4df7c" providerId="ADAL" clId="{F4C6AC09-4F64-487D-A10A-5C694F29D0AE}" dt="2025-02-06T18:50:36.269" v="257" actId="20577"/>
        <pc:sldMkLst>
          <pc:docMk/>
          <pc:sldMk cId="2795514840" sldId="297"/>
        </pc:sldMkLst>
        <pc:spChg chg="mod">
          <ac:chgData name="Stefan Rosemann" userId="59f8833a-3cb5-434f-a21b-1930ced4df7c" providerId="ADAL" clId="{F4C6AC09-4F64-487D-A10A-5C694F29D0AE}" dt="2025-02-06T18:50:36.269" v="257" actId="20577"/>
          <ac:spMkLst>
            <pc:docMk/>
            <pc:sldMk cId="2795514840" sldId="297"/>
            <ac:spMk id="2" creationId="{C0014EBB-BBC3-0437-0905-2F05D4C9ADF3}"/>
          </ac:spMkLst>
        </pc:spChg>
        <pc:spChg chg="add mod">
          <ac:chgData name="Stefan Rosemann" userId="59f8833a-3cb5-434f-a21b-1930ced4df7c" providerId="ADAL" clId="{F4C6AC09-4F64-487D-A10A-5C694F29D0AE}" dt="2025-02-06T18:48:47.588" v="236" actId="14100"/>
          <ac:spMkLst>
            <pc:docMk/>
            <pc:sldMk cId="2795514840" sldId="297"/>
            <ac:spMk id="10" creationId="{285220EC-DC34-91BB-5CE8-9FED649932A9}"/>
          </ac:spMkLst>
        </pc:spChg>
        <pc:grpChg chg="del">
          <ac:chgData name="Stefan Rosemann" userId="59f8833a-3cb5-434f-a21b-1930ced4df7c" providerId="ADAL" clId="{F4C6AC09-4F64-487D-A10A-5C694F29D0AE}" dt="2025-02-06T18:46:18.662" v="178" actId="478"/>
          <ac:grpSpMkLst>
            <pc:docMk/>
            <pc:sldMk cId="2795514840" sldId="297"/>
            <ac:grpSpMk id="47" creationId="{179C3DAB-F411-6AED-562E-47E8C5147812}"/>
          </ac:grpSpMkLst>
        </pc:grpChg>
        <pc:picChg chg="add mod">
          <ac:chgData name="Stefan Rosemann" userId="59f8833a-3cb5-434f-a21b-1930ced4df7c" providerId="ADAL" clId="{F4C6AC09-4F64-487D-A10A-5C694F29D0AE}" dt="2025-02-06T18:48:52.289" v="237" actId="1076"/>
          <ac:picMkLst>
            <pc:docMk/>
            <pc:sldMk cId="2795514840" sldId="297"/>
            <ac:picMk id="3" creationId="{5B19DA51-6CFC-FC44-51FB-8744D8EE156F}"/>
          </ac:picMkLst>
        </pc:picChg>
        <pc:picChg chg="add del mod">
          <ac:chgData name="Stefan Rosemann" userId="59f8833a-3cb5-434f-a21b-1930ced4df7c" providerId="ADAL" clId="{F4C6AC09-4F64-487D-A10A-5C694F29D0AE}" dt="2025-02-06T18:47:50.329" v="207" actId="21"/>
          <ac:picMkLst>
            <pc:docMk/>
            <pc:sldMk cId="2795514840" sldId="297"/>
            <ac:picMk id="4" creationId="{A4D2B765-54F6-5E9D-3E8D-2895F7C0F011}"/>
          </ac:picMkLst>
        </pc:picChg>
        <pc:picChg chg="add mod">
          <ac:chgData name="Stefan Rosemann" userId="59f8833a-3cb5-434f-a21b-1930ced4df7c" providerId="ADAL" clId="{F4C6AC09-4F64-487D-A10A-5C694F29D0AE}" dt="2025-02-06T18:47:44.475" v="206" actId="1076"/>
          <ac:picMkLst>
            <pc:docMk/>
            <pc:sldMk cId="2795514840" sldId="297"/>
            <ac:picMk id="5" creationId="{5B46F461-268A-FC7B-9B0E-576F1097BB98}"/>
          </ac:picMkLst>
        </pc:picChg>
        <pc:picChg chg="add mod">
          <ac:chgData name="Stefan Rosemann" userId="59f8833a-3cb5-434f-a21b-1930ced4df7c" providerId="ADAL" clId="{F4C6AC09-4F64-487D-A10A-5C694F29D0AE}" dt="2025-02-06T18:47:56.038" v="209" actId="1076"/>
          <ac:picMkLst>
            <pc:docMk/>
            <pc:sldMk cId="2795514840" sldId="297"/>
            <ac:picMk id="9" creationId="{A4D2B765-54F6-5E9D-3E8D-2895F7C0F011}"/>
          </ac:picMkLst>
        </pc:picChg>
        <pc:picChg chg="del">
          <ac:chgData name="Stefan Rosemann" userId="59f8833a-3cb5-434f-a21b-1930ced4df7c" providerId="ADAL" clId="{F4C6AC09-4F64-487D-A10A-5C694F29D0AE}" dt="2025-02-06T18:46:15.248" v="176" actId="478"/>
          <ac:picMkLst>
            <pc:docMk/>
            <pc:sldMk cId="2795514840" sldId="297"/>
            <ac:picMk id="40" creationId="{DB2724A2-B70A-EB67-47C9-A2FCEEA1E351}"/>
          </ac:picMkLst>
        </pc:picChg>
        <pc:picChg chg="del">
          <ac:chgData name="Stefan Rosemann" userId="59f8833a-3cb5-434f-a21b-1930ced4df7c" providerId="ADAL" clId="{F4C6AC09-4F64-487D-A10A-5C694F29D0AE}" dt="2025-02-06T18:46:17.122" v="177" actId="478"/>
          <ac:picMkLst>
            <pc:docMk/>
            <pc:sldMk cId="2795514840" sldId="297"/>
            <ac:picMk id="44" creationId="{6900768D-7B47-4177-6031-0A687956E253}"/>
          </ac:picMkLst>
        </pc:picChg>
        <pc:picChg chg="del">
          <ac:chgData name="Stefan Rosemann" userId="59f8833a-3cb5-434f-a21b-1930ced4df7c" providerId="ADAL" clId="{F4C6AC09-4F64-487D-A10A-5C694F29D0AE}" dt="2025-02-06T18:46:19.934" v="179" actId="478"/>
          <ac:picMkLst>
            <pc:docMk/>
            <pc:sldMk cId="2795514840" sldId="297"/>
            <ac:picMk id="48" creationId="{5E5E2156-0679-FAEE-D5D1-0FC36D6D60DC}"/>
          </ac:picMkLst>
        </pc:picChg>
      </pc:sldChg>
      <pc:sldChg chg="addSp modSp add del">
        <pc:chgData name="Stefan Rosemann" userId="59f8833a-3cb5-434f-a21b-1930ced4df7c" providerId="ADAL" clId="{F4C6AC09-4F64-487D-A10A-5C694F29D0AE}" dt="2025-02-07T09:03:50.339" v="763" actId="47"/>
        <pc:sldMkLst>
          <pc:docMk/>
          <pc:sldMk cId="518002948" sldId="298"/>
        </pc:sldMkLst>
        <pc:picChg chg="add mod">
          <ac:chgData name="Stefan Rosemann" userId="59f8833a-3cb5-434f-a21b-1930ced4df7c" providerId="ADAL" clId="{F4C6AC09-4F64-487D-A10A-5C694F29D0AE}" dt="2025-02-06T18:53:21.160" v="263"/>
          <ac:picMkLst>
            <pc:docMk/>
            <pc:sldMk cId="518002948" sldId="298"/>
            <ac:picMk id="2" creationId="{608E8265-9388-2787-ABB7-9880738075AE}"/>
          </ac:picMkLst>
        </pc:picChg>
      </pc:sldChg>
      <pc:sldChg chg="addSp delSp add del setBg delDesignElem">
        <pc:chgData name="Stefan Rosemann" userId="59f8833a-3cb5-434f-a21b-1930ced4df7c" providerId="ADAL" clId="{F4C6AC09-4F64-487D-A10A-5C694F29D0AE}" dt="2025-02-06T18:46:37.602" v="196"/>
        <pc:sldMkLst>
          <pc:docMk/>
          <pc:sldMk cId="1048184715" sldId="298"/>
        </pc:sldMkLst>
        <pc:spChg chg="add del">
          <ac:chgData name="Stefan Rosemann" userId="59f8833a-3cb5-434f-a21b-1930ced4df7c" providerId="ADAL" clId="{F4C6AC09-4F64-487D-A10A-5C694F29D0AE}" dt="2025-02-06T18:46:37.602" v="196"/>
          <ac:spMkLst>
            <pc:docMk/>
            <pc:sldMk cId="1048184715" sldId="298"/>
            <ac:spMk id="6" creationId="{9F4444CE-BC8D-4D61-B303-4C05614E62AB}"/>
          </ac:spMkLst>
        </pc:spChg>
        <pc:spChg chg="add del">
          <ac:chgData name="Stefan Rosemann" userId="59f8833a-3cb5-434f-a21b-1930ced4df7c" providerId="ADAL" clId="{F4C6AC09-4F64-487D-A10A-5C694F29D0AE}" dt="2025-02-06T18:46:37.602" v="196"/>
          <ac:spMkLst>
            <pc:docMk/>
            <pc:sldMk cId="1048184715" sldId="298"/>
            <ac:spMk id="7" creationId="{73772B81-181F-48B7-8826-4D9686D15DF5}"/>
          </ac:spMkLst>
        </pc:spChg>
        <pc:spChg chg="add del">
          <ac:chgData name="Stefan Rosemann" userId="59f8833a-3cb5-434f-a21b-1930ced4df7c" providerId="ADAL" clId="{F4C6AC09-4F64-487D-A10A-5C694F29D0AE}" dt="2025-02-06T18:46:37.602" v="196"/>
          <ac:spMkLst>
            <pc:docMk/>
            <pc:sldMk cId="1048184715" sldId="298"/>
            <ac:spMk id="8" creationId="{B2205F6E-03C6-4E92-877C-E2482F6599AA}"/>
          </ac:spMkLst>
        </pc:spChg>
      </pc:sldChg>
      <pc:sldChg chg="addSp delSp modSp add mod delAnim modAnim">
        <pc:chgData name="Stefan Rosemann" userId="59f8833a-3cb5-434f-a21b-1930ced4df7c" providerId="ADAL" clId="{F4C6AC09-4F64-487D-A10A-5C694F29D0AE}" dt="2025-02-06T21:08:46.642" v="640" actId="1038"/>
        <pc:sldMkLst>
          <pc:docMk/>
          <pc:sldMk cId="2613574642" sldId="299"/>
        </pc:sldMkLst>
        <pc:spChg chg="del">
          <ac:chgData name="Stefan Rosemann" userId="59f8833a-3cb5-434f-a21b-1930ced4df7c" providerId="ADAL" clId="{F4C6AC09-4F64-487D-A10A-5C694F29D0AE}" dt="2025-02-06T20:13:55.692" v="358" actId="478"/>
          <ac:spMkLst>
            <pc:docMk/>
            <pc:sldMk cId="2613574642" sldId="299"/>
            <ac:spMk id="6" creationId="{38F438F2-7F37-A1FB-9346-3CBBB5A824FD}"/>
          </ac:spMkLst>
        </pc:spChg>
        <pc:spChg chg="del">
          <ac:chgData name="Stefan Rosemann" userId="59f8833a-3cb5-434f-a21b-1930ced4df7c" providerId="ADAL" clId="{F4C6AC09-4F64-487D-A10A-5C694F29D0AE}" dt="2025-02-06T20:13:53.486" v="357" actId="478"/>
          <ac:spMkLst>
            <pc:docMk/>
            <pc:sldMk cId="2613574642" sldId="299"/>
            <ac:spMk id="10" creationId="{E3A28E99-8625-19A2-0A24-0BB5F2A0EFB8}"/>
          </ac:spMkLst>
        </pc:spChg>
        <pc:spChg chg="del">
          <ac:chgData name="Stefan Rosemann" userId="59f8833a-3cb5-434f-a21b-1930ced4df7c" providerId="ADAL" clId="{F4C6AC09-4F64-487D-A10A-5C694F29D0AE}" dt="2025-02-06T20:13:51.218" v="356" actId="478"/>
          <ac:spMkLst>
            <pc:docMk/>
            <pc:sldMk cId="2613574642" sldId="299"/>
            <ac:spMk id="11" creationId="{D0382C38-D2B2-6165-B3D0-15DF9E8339AE}"/>
          </ac:spMkLst>
        </pc:spChg>
        <pc:spChg chg="del">
          <ac:chgData name="Stefan Rosemann" userId="59f8833a-3cb5-434f-a21b-1930ced4df7c" providerId="ADAL" clId="{F4C6AC09-4F64-487D-A10A-5C694F29D0AE}" dt="2025-02-06T20:13:49.088" v="355" actId="478"/>
          <ac:spMkLst>
            <pc:docMk/>
            <pc:sldMk cId="2613574642" sldId="299"/>
            <ac:spMk id="12" creationId="{4275346F-3B91-2B96-7667-AC6DA88B48DC}"/>
          </ac:spMkLst>
        </pc:spChg>
        <pc:spChg chg="del mod">
          <ac:chgData name="Stefan Rosemann" userId="59f8833a-3cb5-434f-a21b-1930ced4df7c" providerId="ADAL" clId="{F4C6AC09-4F64-487D-A10A-5C694F29D0AE}" dt="2025-02-06T20:23:40.917" v="391" actId="478"/>
          <ac:spMkLst>
            <pc:docMk/>
            <pc:sldMk cId="2613574642" sldId="299"/>
            <ac:spMk id="14" creationId="{599115CA-44C5-8F2E-F694-1F56E195256B}"/>
          </ac:spMkLst>
        </pc:spChg>
        <pc:spChg chg="mod">
          <ac:chgData name="Stefan Rosemann" userId="59f8833a-3cb5-434f-a21b-1930ced4df7c" providerId="ADAL" clId="{F4C6AC09-4F64-487D-A10A-5C694F29D0AE}" dt="2025-02-06T20:14:47.974" v="363"/>
          <ac:spMkLst>
            <pc:docMk/>
            <pc:sldMk cId="2613574642" sldId="299"/>
            <ac:spMk id="15" creationId="{21F4C843-15B0-A48D-5D15-85A3CAC12726}"/>
          </ac:spMkLst>
        </pc:spChg>
        <pc:spChg chg="add mod">
          <ac:chgData name="Stefan Rosemann" userId="59f8833a-3cb5-434f-a21b-1930ced4df7c" providerId="ADAL" clId="{F4C6AC09-4F64-487D-A10A-5C694F29D0AE}" dt="2025-02-06T20:38:57.202" v="497" actId="1076"/>
          <ac:spMkLst>
            <pc:docMk/>
            <pc:sldMk cId="2613574642" sldId="299"/>
            <ac:spMk id="16" creationId="{A251592B-1D48-8FA2-04AE-1C1ADFC6D86C}"/>
          </ac:spMkLst>
        </pc:spChg>
        <pc:spChg chg="add mod">
          <ac:chgData name="Stefan Rosemann" userId="59f8833a-3cb5-434f-a21b-1930ced4df7c" providerId="ADAL" clId="{F4C6AC09-4F64-487D-A10A-5C694F29D0AE}" dt="2025-02-06T20:17:43.672" v="383" actId="164"/>
          <ac:spMkLst>
            <pc:docMk/>
            <pc:sldMk cId="2613574642" sldId="299"/>
            <ac:spMk id="17" creationId="{99C03616-944A-DDA2-5696-943F35776306}"/>
          </ac:spMkLst>
        </pc:spChg>
        <pc:spChg chg="add mod">
          <ac:chgData name="Stefan Rosemann" userId="59f8833a-3cb5-434f-a21b-1930ced4df7c" providerId="ADAL" clId="{F4C6AC09-4F64-487D-A10A-5C694F29D0AE}" dt="2025-02-06T20:23:42.086" v="392"/>
          <ac:spMkLst>
            <pc:docMk/>
            <pc:sldMk cId="2613574642" sldId="299"/>
            <ac:spMk id="20" creationId="{D322EE08-167D-7B76-9DE8-FCD40C2CAFF3}"/>
          </ac:spMkLst>
        </pc:spChg>
        <pc:spChg chg="mod">
          <ac:chgData name="Stefan Rosemann" userId="59f8833a-3cb5-434f-a21b-1930ced4df7c" providerId="ADAL" clId="{F4C6AC09-4F64-487D-A10A-5C694F29D0AE}" dt="2025-02-06T20:33:03.856" v="436"/>
          <ac:spMkLst>
            <pc:docMk/>
            <pc:sldMk cId="2613574642" sldId="299"/>
            <ac:spMk id="23" creationId="{B98B09E7-5660-4236-3D59-10C94D37080C}"/>
          </ac:spMkLst>
        </pc:spChg>
        <pc:spChg chg="mod">
          <ac:chgData name="Stefan Rosemann" userId="59f8833a-3cb5-434f-a21b-1930ced4df7c" providerId="ADAL" clId="{F4C6AC09-4F64-487D-A10A-5C694F29D0AE}" dt="2025-02-06T20:42:07.002" v="535" actId="1076"/>
          <ac:spMkLst>
            <pc:docMk/>
            <pc:sldMk cId="2613574642" sldId="299"/>
            <ac:spMk id="39" creationId="{A251592B-1D48-8FA2-04AE-1C1ADFC6D86C}"/>
          </ac:spMkLst>
        </pc:spChg>
        <pc:spChg chg="mod">
          <ac:chgData name="Stefan Rosemann" userId="59f8833a-3cb5-434f-a21b-1930ced4df7c" providerId="ADAL" clId="{F4C6AC09-4F64-487D-A10A-5C694F29D0AE}" dt="2025-02-06T20:41:18.166" v="530"/>
          <ac:spMkLst>
            <pc:docMk/>
            <pc:sldMk cId="2613574642" sldId="299"/>
            <ac:spMk id="43" creationId="{99C03616-944A-DDA2-5696-943F35776306}"/>
          </ac:spMkLst>
        </pc:spChg>
        <pc:grpChg chg="del">
          <ac:chgData name="Stefan Rosemann" userId="59f8833a-3cb5-434f-a21b-1930ced4df7c" providerId="ADAL" clId="{F4C6AC09-4F64-487D-A10A-5C694F29D0AE}" dt="2025-02-06T20:13:37.096" v="352" actId="478"/>
          <ac:grpSpMkLst>
            <pc:docMk/>
            <pc:sldMk cId="2613574642" sldId="299"/>
            <ac:grpSpMk id="3" creationId="{699BC3C1-4285-1AEE-3094-5A55343C475F}"/>
          </ac:grpSpMkLst>
        </pc:grpChg>
        <pc:grpChg chg="add del mod">
          <ac:chgData name="Stefan Rosemann" userId="59f8833a-3cb5-434f-a21b-1930ced4df7c" providerId="ADAL" clId="{F4C6AC09-4F64-487D-A10A-5C694F29D0AE}" dt="2025-02-06T21:08:46.642" v="640" actId="1038"/>
          <ac:grpSpMkLst>
            <pc:docMk/>
            <pc:sldMk cId="2613574642" sldId="299"/>
            <ac:grpSpMk id="8" creationId="{F755B453-569E-0351-45A9-4E5126245216}"/>
          </ac:grpSpMkLst>
        </pc:grpChg>
        <pc:grpChg chg="add del mod">
          <ac:chgData name="Stefan Rosemann" userId="59f8833a-3cb5-434f-a21b-1930ced4df7c" providerId="ADAL" clId="{F4C6AC09-4F64-487D-A10A-5C694F29D0AE}" dt="2025-02-06T20:41:17.025" v="529" actId="21"/>
          <ac:grpSpMkLst>
            <pc:docMk/>
            <pc:sldMk cId="2613574642" sldId="299"/>
            <ac:grpSpMk id="18" creationId="{09A64CB9-09E4-94B8-D72B-42F3BB4B1E50}"/>
          </ac:grpSpMkLst>
        </pc:grpChg>
        <pc:grpChg chg="add del mod">
          <ac:chgData name="Stefan Rosemann" userId="59f8833a-3cb5-434f-a21b-1930ced4df7c" providerId="ADAL" clId="{F4C6AC09-4F64-487D-A10A-5C694F29D0AE}" dt="2025-02-06T20:40:45.163" v="521" actId="21"/>
          <ac:grpSpMkLst>
            <pc:docMk/>
            <pc:sldMk cId="2613574642" sldId="299"/>
            <ac:grpSpMk id="19" creationId="{0F06071D-29FB-4318-AA72-9DD799AC8678}"/>
          </ac:grpSpMkLst>
        </pc:grpChg>
        <pc:grpChg chg="add mod">
          <ac:chgData name="Stefan Rosemann" userId="59f8833a-3cb5-434f-a21b-1930ced4df7c" providerId="ADAL" clId="{F4C6AC09-4F64-487D-A10A-5C694F29D0AE}" dt="2025-02-06T20:33:03.856" v="436"/>
          <ac:grpSpMkLst>
            <pc:docMk/>
            <pc:sldMk cId="2613574642" sldId="299"/>
            <ac:grpSpMk id="21" creationId="{8EE2E44D-DCF8-A475-6C8B-CB4E4F98D9E5}"/>
          </ac:grpSpMkLst>
        </pc:grpChg>
        <pc:grpChg chg="add mod">
          <ac:chgData name="Stefan Rosemann" userId="59f8833a-3cb5-434f-a21b-1930ced4df7c" providerId="ADAL" clId="{F4C6AC09-4F64-487D-A10A-5C694F29D0AE}" dt="2025-02-06T20:40:57.685" v="525" actId="21"/>
          <ac:grpSpMkLst>
            <pc:docMk/>
            <pc:sldMk cId="2613574642" sldId="299"/>
            <ac:grpSpMk id="36" creationId="{57F94EC0-84A4-CB3F-0E5F-B213947CAF24}"/>
          </ac:grpSpMkLst>
        </pc:grpChg>
        <pc:grpChg chg="add mod">
          <ac:chgData name="Stefan Rosemann" userId="59f8833a-3cb5-434f-a21b-1930ced4df7c" providerId="ADAL" clId="{F4C6AC09-4F64-487D-A10A-5C694F29D0AE}" dt="2025-02-06T20:42:07.002" v="535" actId="1076"/>
          <ac:grpSpMkLst>
            <pc:docMk/>
            <pc:sldMk cId="2613574642" sldId="299"/>
            <ac:grpSpMk id="37" creationId="{0F06071D-29FB-4318-AA72-9DD799AC8678}"/>
          </ac:grpSpMkLst>
        </pc:grpChg>
        <pc:grpChg chg="add mod">
          <ac:chgData name="Stefan Rosemann" userId="59f8833a-3cb5-434f-a21b-1930ced4df7c" providerId="ADAL" clId="{F4C6AC09-4F64-487D-A10A-5C694F29D0AE}" dt="2025-02-06T20:41:18.166" v="530"/>
          <ac:grpSpMkLst>
            <pc:docMk/>
            <pc:sldMk cId="2613574642" sldId="299"/>
            <ac:grpSpMk id="41" creationId="{09A64CB9-09E4-94B8-D72B-42F3BB4B1E50}"/>
          </ac:grpSpMkLst>
        </pc:grpChg>
        <pc:picChg chg="add del">
          <ac:chgData name="Stefan Rosemann" userId="59f8833a-3cb5-434f-a21b-1930ced4df7c" providerId="ADAL" clId="{F4C6AC09-4F64-487D-A10A-5C694F29D0AE}" dt="2025-02-06T20:13:46.445" v="354" actId="478"/>
          <ac:picMkLst>
            <pc:docMk/>
            <pc:sldMk cId="2613574642" sldId="299"/>
            <ac:picMk id="2" creationId="{0F64ABDE-7EBD-3B9B-4A04-9D2E1029F468}"/>
          </ac:picMkLst>
        </pc:picChg>
        <pc:picChg chg="add mod">
          <ac:chgData name="Stefan Rosemann" userId="59f8833a-3cb5-434f-a21b-1930ced4df7c" providerId="ADAL" clId="{F4C6AC09-4F64-487D-A10A-5C694F29D0AE}" dt="2025-02-06T20:17:43.672" v="383" actId="164"/>
          <ac:picMkLst>
            <pc:docMk/>
            <pc:sldMk cId="2613574642" sldId="299"/>
            <ac:picMk id="7" creationId="{B776AF43-E87F-E379-81A5-611061F458F6}"/>
          </ac:picMkLst>
        </pc:picChg>
        <pc:picChg chg="mod">
          <ac:chgData name="Stefan Rosemann" userId="59f8833a-3cb5-434f-a21b-1930ced4df7c" providerId="ADAL" clId="{F4C6AC09-4F64-487D-A10A-5C694F29D0AE}" dt="2025-02-06T20:14:47.974" v="363"/>
          <ac:picMkLst>
            <pc:docMk/>
            <pc:sldMk cId="2613574642" sldId="299"/>
            <ac:picMk id="9" creationId="{71D2D904-14A4-8441-195D-B145B75C1FAC}"/>
          </ac:picMkLst>
        </pc:picChg>
        <pc:picChg chg="del">
          <ac:chgData name="Stefan Rosemann" userId="59f8833a-3cb5-434f-a21b-1930ced4df7c" providerId="ADAL" clId="{F4C6AC09-4F64-487D-A10A-5C694F29D0AE}" dt="2025-02-06T20:13:34.706" v="351" actId="478"/>
          <ac:picMkLst>
            <pc:docMk/>
            <pc:sldMk cId="2613574642" sldId="299"/>
            <ac:picMk id="13" creationId="{BB28AF39-89D3-4DC0-93A4-9D39C26A0C20}"/>
          </ac:picMkLst>
        </pc:picChg>
        <pc:picChg chg="mod">
          <ac:chgData name="Stefan Rosemann" userId="59f8833a-3cb5-434f-a21b-1930ced4df7c" providerId="ADAL" clId="{F4C6AC09-4F64-487D-A10A-5C694F29D0AE}" dt="2025-02-06T20:33:03.856" v="436"/>
          <ac:picMkLst>
            <pc:docMk/>
            <pc:sldMk cId="2613574642" sldId="299"/>
            <ac:picMk id="22" creationId="{BF5CFE0A-0D32-F102-3063-C288647DAE8A}"/>
          </ac:picMkLst>
        </pc:picChg>
        <pc:picChg chg="add del mod">
          <ac:chgData name="Stefan Rosemann" userId="59f8833a-3cb5-434f-a21b-1930ced4df7c" providerId="ADAL" clId="{F4C6AC09-4F64-487D-A10A-5C694F29D0AE}" dt="2025-02-06T20:36:16.764" v="461" actId="478"/>
          <ac:picMkLst>
            <pc:docMk/>
            <pc:sldMk cId="2613574642" sldId="299"/>
            <ac:picMk id="24" creationId="{E20BE458-B527-27EB-8D54-471179D2F8DB}"/>
          </ac:picMkLst>
        </pc:picChg>
        <pc:picChg chg="add del mod">
          <ac:chgData name="Stefan Rosemann" userId="59f8833a-3cb5-434f-a21b-1930ced4df7c" providerId="ADAL" clId="{F4C6AC09-4F64-487D-A10A-5C694F29D0AE}" dt="2025-02-06T20:36:19.840" v="462" actId="478"/>
          <ac:picMkLst>
            <pc:docMk/>
            <pc:sldMk cId="2613574642" sldId="299"/>
            <ac:picMk id="25" creationId="{9C7F0644-9E91-4BF4-4F82-E58B03F5FB22}"/>
          </ac:picMkLst>
        </pc:picChg>
        <pc:picChg chg="add mod modCrop">
          <ac:chgData name="Stefan Rosemann" userId="59f8833a-3cb5-434f-a21b-1930ced4df7c" providerId="ADAL" clId="{F4C6AC09-4F64-487D-A10A-5C694F29D0AE}" dt="2025-02-06T20:40:57.685" v="525" actId="21"/>
          <ac:picMkLst>
            <pc:docMk/>
            <pc:sldMk cId="2613574642" sldId="299"/>
            <ac:picMk id="26" creationId="{1DD58574-2DAB-781F-4C4D-D3DEB6455C4A}"/>
          </ac:picMkLst>
        </pc:picChg>
        <pc:picChg chg="add mod">
          <ac:chgData name="Stefan Rosemann" userId="59f8833a-3cb5-434f-a21b-1930ced4df7c" providerId="ADAL" clId="{F4C6AC09-4F64-487D-A10A-5C694F29D0AE}" dt="2025-02-06T20:40:57.685" v="525" actId="21"/>
          <ac:picMkLst>
            <pc:docMk/>
            <pc:sldMk cId="2613574642" sldId="299"/>
            <ac:picMk id="27" creationId="{CE46861F-8FCE-E267-8F23-2BF84CA9013A}"/>
          </ac:picMkLst>
        </pc:picChg>
        <pc:picChg chg="add mod">
          <ac:chgData name="Stefan Rosemann" userId="59f8833a-3cb5-434f-a21b-1930ced4df7c" providerId="ADAL" clId="{F4C6AC09-4F64-487D-A10A-5C694F29D0AE}" dt="2025-02-06T20:40:57.685" v="525" actId="21"/>
          <ac:picMkLst>
            <pc:docMk/>
            <pc:sldMk cId="2613574642" sldId="299"/>
            <ac:picMk id="28" creationId="{DBF81D3D-C32D-DC65-022E-B3DC819F923E}"/>
          </ac:picMkLst>
        </pc:picChg>
        <pc:picChg chg="add mod">
          <ac:chgData name="Stefan Rosemann" userId="59f8833a-3cb5-434f-a21b-1930ced4df7c" providerId="ADAL" clId="{F4C6AC09-4F64-487D-A10A-5C694F29D0AE}" dt="2025-02-06T20:40:57.685" v="525" actId="21"/>
          <ac:picMkLst>
            <pc:docMk/>
            <pc:sldMk cId="2613574642" sldId="299"/>
            <ac:picMk id="29" creationId="{BD057C2F-651B-1B90-EADC-87AD2A0506A6}"/>
          </ac:picMkLst>
        </pc:picChg>
        <pc:picChg chg="add mod">
          <ac:chgData name="Stefan Rosemann" userId="59f8833a-3cb5-434f-a21b-1930ced4df7c" providerId="ADAL" clId="{F4C6AC09-4F64-487D-A10A-5C694F29D0AE}" dt="2025-02-06T20:40:57.685" v="525" actId="21"/>
          <ac:picMkLst>
            <pc:docMk/>
            <pc:sldMk cId="2613574642" sldId="299"/>
            <ac:picMk id="30" creationId="{0356152B-856B-34EE-A61B-66DF3F738DE9}"/>
          </ac:picMkLst>
        </pc:picChg>
        <pc:picChg chg="add mod">
          <ac:chgData name="Stefan Rosemann" userId="59f8833a-3cb5-434f-a21b-1930ced4df7c" providerId="ADAL" clId="{F4C6AC09-4F64-487D-A10A-5C694F29D0AE}" dt="2025-02-06T20:40:57.685" v="525" actId="21"/>
          <ac:picMkLst>
            <pc:docMk/>
            <pc:sldMk cId="2613574642" sldId="299"/>
            <ac:picMk id="31" creationId="{2517673C-3F3E-18B0-C725-11976B43041A}"/>
          </ac:picMkLst>
        </pc:picChg>
        <pc:picChg chg="add del mod">
          <ac:chgData name="Stefan Rosemann" userId="59f8833a-3cb5-434f-a21b-1930ced4df7c" providerId="ADAL" clId="{F4C6AC09-4F64-487D-A10A-5C694F29D0AE}" dt="2025-02-06T20:39:32.967" v="508" actId="478"/>
          <ac:picMkLst>
            <pc:docMk/>
            <pc:sldMk cId="2613574642" sldId="299"/>
            <ac:picMk id="32" creationId="{7542DEB7-25CE-0294-BF20-916FDFE60678}"/>
          </ac:picMkLst>
        </pc:picChg>
        <pc:picChg chg="add del mod">
          <ac:chgData name="Stefan Rosemann" userId="59f8833a-3cb5-434f-a21b-1930ced4df7c" providerId="ADAL" clId="{F4C6AC09-4F64-487D-A10A-5C694F29D0AE}" dt="2025-02-06T20:39:31.246" v="506" actId="478"/>
          <ac:picMkLst>
            <pc:docMk/>
            <pc:sldMk cId="2613574642" sldId="299"/>
            <ac:picMk id="33" creationId="{96C03ECB-0A4D-50DB-AFDE-BB2DEAF9FA7A}"/>
          </ac:picMkLst>
        </pc:picChg>
        <pc:picChg chg="add del mod">
          <ac:chgData name="Stefan Rosemann" userId="59f8833a-3cb5-434f-a21b-1930ced4df7c" providerId="ADAL" clId="{F4C6AC09-4F64-487D-A10A-5C694F29D0AE}" dt="2025-02-06T20:39:11.830" v="501" actId="478"/>
          <ac:picMkLst>
            <pc:docMk/>
            <pc:sldMk cId="2613574642" sldId="299"/>
            <ac:picMk id="34" creationId="{DF697B6F-8733-343B-EBE9-F7DAA52AEAFA}"/>
          </ac:picMkLst>
        </pc:picChg>
        <pc:picChg chg="add del mod">
          <ac:chgData name="Stefan Rosemann" userId="59f8833a-3cb5-434f-a21b-1930ced4df7c" providerId="ADAL" clId="{F4C6AC09-4F64-487D-A10A-5C694F29D0AE}" dt="2025-02-06T20:39:11.830" v="501" actId="478"/>
          <ac:picMkLst>
            <pc:docMk/>
            <pc:sldMk cId="2613574642" sldId="299"/>
            <ac:picMk id="35" creationId="{C55A2831-BC27-19B3-2702-713180A0A97B}"/>
          </ac:picMkLst>
        </pc:picChg>
        <pc:picChg chg="mod">
          <ac:chgData name="Stefan Rosemann" userId="59f8833a-3cb5-434f-a21b-1930ced4df7c" providerId="ADAL" clId="{F4C6AC09-4F64-487D-A10A-5C694F29D0AE}" dt="2025-02-06T20:42:07.002" v="535" actId="1076"/>
          <ac:picMkLst>
            <pc:docMk/>
            <pc:sldMk cId="2613574642" sldId="299"/>
            <ac:picMk id="38" creationId="{F47B7057-BB54-4F31-70D6-C73BDFE30172}"/>
          </ac:picMkLst>
        </pc:picChg>
        <pc:picChg chg="add mod">
          <ac:chgData name="Stefan Rosemann" userId="59f8833a-3cb5-434f-a21b-1930ced4df7c" providerId="ADAL" clId="{F4C6AC09-4F64-487D-A10A-5C694F29D0AE}" dt="2025-02-06T20:41:03.783" v="527" actId="1076"/>
          <ac:picMkLst>
            <pc:docMk/>
            <pc:sldMk cId="2613574642" sldId="299"/>
            <ac:picMk id="40" creationId="{4310DD8A-0596-A469-DB75-C2B4F49A0F9D}"/>
          </ac:picMkLst>
        </pc:picChg>
        <pc:picChg chg="mod">
          <ac:chgData name="Stefan Rosemann" userId="59f8833a-3cb5-434f-a21b-1930ced4df7c" providerId="ADAL" clId="{F4C6AC09-4F64-487D-A10A-5C694F29D0AE}" dt="2025-02-06T20:41:18.166" v="530"/>
          <ac:picMkLst>
            <pc:docMk/>
            <pc:sldMk cId="2613574642" sldId="299"/>
            <ac:picMk id="42" creationId="{B776AF43-E87F-E379-81A5-611061F458F6}"/>
          </ac:picMkLst>
        </pc:picChg>
        <pc:picChg chg="add mod">
          <ac:chgData name="Stefan Rosemann" userId="59f8833a-3cb5-434f-a21b-1930ced4df7c" providerId="ADAL" clId="{F4C6AC09-4F64-487D-A10A-5C694F29D0AE}" dt="2025-02-06T20:38:57.202" v="497" actId="1076"/>
          <ac:picMkLst>
            <pc:docMk/>
            <pc:sldMk cId="2613574642" sldId="299"/>
            <ac:picMk id="1026" creationId="{F47B7057-BB54-4F31-70D6-C73BDFE30172}"/>
          </ac:picMkLst>
        </pc:picChg>
        <pc:picChg chg="add del mod">
          <ac:chgData name="Stefan Rosemann" userId="59f8833a-3cb5-434f-a21b-1930ced4df7c" providerId="ADAL" clId="{F4C6AC09-4F64-487D-A10A-5C694F29D0AE}" dt="2025-02-06T20:40:57.685" v="525" actId="21"/>
          <ac:picMkLst>
            <pc:docMk/>
            <pc:sldMk cId="2613574642" sldId="299"/>
            <ac:picMk id="1028" creationId="{4310DD8A-0596-A469-DB75-C2B4F49A0F9D}"/>
          </ac:picMkLst>
        </pc:picChg>
      </pc:sldChg>
      <pc:sldChg chg="addSp delSp modSp add mod addAnim delAnim modAnim">
        <pc:chgData name="Stefan Rosemann" userId="59f8833a-3cb5-434f-a21b-1930ced4df7c" providerId="ADAL" clId="{F4C6AC09-4F64-487D-A10A-5C694F29D0AE}" dt="2025-02-06T21:11:54.290" v="668"/>
        <pc:sldMkLst>
          <pc:docMk/>
          <pc:sldMk cId="3954885144" sldId="300"/>
        </pc:sldMkLst>
        <pc:spChg chg="mod">
          <ac:chgData name="Stefan Rosemann" userId="59f8833a-3cb5-434f-a21b-1930ced4df7c" providerId="ADAL" clId="{F4C6AC09-4F64-487D-A10A-5C694F29D0AE}" dt="2025-02-06T21:09:08.993" v="643"/>
          <ac:spMkLst>
            <pc:docMk/>
            <pc:sldMk cId="3954885144" sldId="300"/>
            <ac:spMk id="24" creationId="{6D5DB21F-716B-40A1-F154-960C0E431755}"/>
          </ac:spMkLst>
        </pc:spChg>
        <pc:spChg chg="del mod topLvl">
          <ac:chgData name="Stefan Rosemann" userId="59f8833a-3cb5-434f-a21b-1930ced4df7c" providerId="ADAL" clId="{F4C6AC09-4F64-487D-A10A-5C694F29D0AE}" dt="2025-02-06T21:10:15.225" v="656" actId="478"/>
          <ac:spMkLst>
            <pc:docMk/>
            <pc:sldMk cId="3954885144" sldId="300"/>
            <ac:spMk id="33" creationId="{4B6C2B68-BA1E-9926-9E1E-B3E50CDAF124}"/>
          </ac:spMkLst>
        </pc:spChg>
        <pc:spChg chg="del topLvl">
          <ac:chgData name="Stefan Rosemann" userId="59f8833a-3cb5-434f-a21b-1930ced4df7c" providerId="ADAL" clId="{F4C6AC09-4F64-487D-A10A-5C694F29D0AE}" dt="2025-02-06T20:44:28.635" v="545" actId="478"/>
          <ac:spMkLst>
            <pc:docMk/>
            <pc:sldMk cId="3954885144" sldId="300"/>
            <ac:spMk id="39" creationId="{A251592B-1D48-8FA2-04AE-1C1ADFC6D86C}"/>
          </ac:spMkLst>
        </pc:spChg>
        <pc:spChg chg="mod">
          <ac:chgData name="Stefan Rosemann" userId="59f8833a-3cb5-434f-a21b-1930ced4df7c" providerId="ADAL" clId="{F4C6AC09-4F64-487D-A10A-5C694F29D0AE}" dt="2025-02-06T21:10:36.570" v="658"/>
          <ac:spMkLst>
            <pc:docMk/>
            <pc:sldMk cId="3954885144" sldId="300"/>
            <ac:spMk id="44" creationId="{8F328C28-1FA2-8CEB-8DB5-FEC88223FFE7}"/>
          </ac:spMkLst>
        </pc:spChg>
        <pc:spChg chg="add mod">
          <ac:chgData name="Stefan Rosemann" userId="59f8833a-3cb5-434f-a21b-1930ced4df7c" providerId="ADAL" clId="{F4C6AC09-4F64-487D-A10A-5C694F29D0AE}" dt="2025-02-06T21:11:45.363" v="667" actId="164"/>
          <ac:spMkLst>
            <pc:docMk/>
            <pc:sldMk cId="3954885144" sldId="300"/>
            <ac:spMk id="45" creationId="{1B874424-1FF6-4690-FA2A-F0063D80B5FC}"/>
          </ac:spMkLst>
        </pc:spChg>
        <pc:grpChg chg="del">
          <ac:chgData name="Stefan Rosemann" userId="59f8833a-3cb5-434f-a21b-1930ced4df7c" providerId="ADAL" clId="{F4C6AC09-4F64-487D-A10A-5C694F29D0AE}" dt="2025-02-06T20:44:23.491" v="543" actId="478"/>
          <ac:grpSpMkLst>
            <pc:docMk/>
            <pc:sldMk cId="3954885144" sldId="300"/>
            <ac:grpSpMk id="8" creationId="{F755B453-569E-0351-45A9-4E5126245216}"/>
          </ac:grpSpMkLst>
        </pc:grpChg>
        <pc:grpChg chg="add del mod">
          <ac:chgData name="Stefan Rosemann" userId="59f8833a-3cb5-434f-a21b-1930ced4df7c" providerId="ADAL" clId="{F4C6AC09-4F64-487D-A10A-5C694F29D0AE}" dt="2025-02-06T20:50:10.383" v="581" actId="478"/>
          <ac:grpSpMkLst>
            <pc:docMk/>
            <pc:sldMk cId="3954885144" sldId="300"/>
            <ac:grpSpMk id="11" creationId="{6E87DD5D-1A44-CD47-DC8A-176126E63690}"/>
          </ac:grpSpMkLst>
        </pc:grpChg>
        <pc:grpChg chg="add mod">
          <ac:chgData name="Stefan Rosemann" userId="59f8833a-3cb5-434f-a21b-1930ced4df7c" providerId="ADAL" clId="{F4C6AC09-4F64-487D-A10A-5C694F29D0AE}" dt="2025-02-06T21:09:44.524" v="652" actId="1076"/>
          <ac:grpSpMkLst>
            <pc:docMk/>
            <pc:sldMk cId="3954885144" sldId="300"/>
            <ac:grpSpMk id="22" creationId="{4644345E-D511-47EB-2AA3-2B9C2E8FC99C}"/>
          </ac:grpSpMkLst>
        </pc:grpChg>
        <pc:grpChg chg="add del mod">
          <ac:chgData name="Stefan Rosemann" userId="59f8833a-3cb5-434f-a21b-1930ced4df7c" providerId="ADAL" clId="{F4C6AC09-4F64-487D-A10A-5C694F29D0AE}" dt="2025-02-06T21:10:15.225" v="656" actId="478"/>
          <ac:grpSpMkLst>
            <pc:docMk/>
            <pc:sldMk cId="3954885144" sldId="300"/>
            <ac:grpSpMk id="25" creationId="{EB8E9280-4215-D5FD-37A4-2CE09848A7B5}"/>
          </ac:grpSpMkLst>
        </pc:grpChg>
        <pc:grpChg chg="add mod">
          <ac:chgData name="Stefan Rosemann" userId="59f8833a-3cb5-434f-a21b-1930ced4df7c" providerId="ADAL" clId="{F4C6AC09-4F64-487D-A10A-5C694F29D0AE}" dt="2025-02-06T21:10:36.570" v="658"/>
          <ac:grpSpMkLst>
            <pc:docMk/>
            <pc:sldMk cId="3954885144" sldId="300"/>
            <ac:grpSpMk id="34" creationId="{BCEF6C1B-A4B4-1523-4EBF-6742F82E700B}"/>
          </ac:grpSpMkLst>
        </pc:grpChg>
        <pc:grpChg chg="del">
          <ac:chgData name="Stefan Rosemann" userId="59f8833a-3cb5-434f-a21b-1930ced4df7c" providerId="ADAL" clId="{F4C6AC09-4F64-487D-A10A-5C694F29D0AE}" dt="2025-02-06T20:44:24.797" v="544" actId="478"/>
          <ac:grpSpMkLst>
            <pc:docMk/>
            <pc:sldMk cId="3954885144" sldId="300"/>
            <ac:grpSpMk id="36" creationId="{57F94EC0-84A4-CB3F-0E5F-B213947CAF24}"/>
          </ac:grpSpMkLst>
        </pc:grpChg>
        <pc:grpChg chg="del">
          <ac:chgData name="Stefan Rosemann" userId="59f8833a-3cb5-434f-a21b-1930ced4df7c" providerId="ADAL" clId="{F4C6AC09-4F64-487D-A10A-5C694F29D0AE}" dt="2025-02-06T20:44:28.635" v="545" actId="478"/>
          <ac:grpSpMkLst>
            <pc:docMk/>
            <pc:sldMk cId="3954885144" sldId="300"/>
            <ac:grpSpMk id="37" creationId="{0F06071D-29FB-4318-AA72-9DD799AC8678}"/>
          </ac:grpSpMkLst>
        </pc:grpChg>
        <pc:grpChg chg="del">
          <ac:chgData name="Stefan Rosemann" userId="59f8833a-3cb5-434f-a21b-1930ced4df7c" providerId="ADAL" clId="{F4C6AC09-4F64-487D-A10A-5C694F29D0AE}" dt="2025-02-06T20:44:20.985" v="542" actId="478"/>
          <ac:grpSpMkLst>
            <pc:docMk/>
            <pc:sldMk cId="3954885144" sldId="300"/>
            <ac:grpSpMk id="41" creationId="{09A64CB9-09E4-94B8-D72B-42F3BB4B1E50}"/>
          </ac:grpSpMkLst>
        </pc:grpChg>
        <pc:grpChg chg="add mod">
          <ac:chgData name="Stefan Rosemann" userId="59f8833a-3cb5-434f-a21b-1930ced4df7c" providerId="ADAL" clId="{F4C6AC09-4F64-487D-A10A-5C694F29D0AE}" dt="2025-02-06T21:11:45.363" v="667" actId="164"/>
          <ac:grpSpMkLst>
            <pc:docMk/>
            <pc:sldMk cId="3954885144" sldId="300"/>
            <ac:grpSpMk id="46" creationId="{0DCDE1DB-A29A-4062-1795-30D039F6270D}"/>
          </ac:grpSpMkLst>
        </pc:grpChg>
        <pc:picChg chg="add mod modCrop">
          <ac:chgData name="Stefan Rosemann" userId="59f8833a-3cb5-434f-a21b-1930ced4df7c" providerId="ADAL" clId="{F4C6AC09-4F64-487D-A10A-5C694F29D0AE}" dt="2025-02-06T21:01:50.052" v="615" actId="1076"/>
          <ac:picMkLst>
            <pc:docMk/>
            <pc:sldMk cId="3954885144" sldId="300"/>
            <ac:picMk id="4" creationId="{14D0A120-9387-03CF-1549-BD3610C174DC}"/>
          </ac:picMkLst>
        </pc:picChg>
        <pc:picChg chg="add mod modCrop">
          <ac:chgData name="Stefan Rosemann" userId="59f8833a-3cb5-434f-a21b-1930ced4df7c" providerId="ADAL" clId="{F4C6AC09-4F64-487D-A10A-5C694F29D0AE}" dt="2025-02-06T21:03:39.010" v="632" actId="1076"/>
          <ac:picMkLst>
            <pc:docMk/>
            <pc:sldMk cId="3954885144" sldId="300"/>
            <ac:picMk id="6" creationId="{4CD0ADFA-EFAD-EF1C-397B-069475DDC5D4}"/>
          </ac:picMkLst>
        </pc:picChg>
        <pc:picChg chg="add mod modCrop">
          <ac:chgData name="Stefan Rosemann" userId="59f8833a-3cb5-434f-a21b-1930ced4df7c" providerId="ADAL" clId="{F4C6AC09-4F64-487D-A10A-5C694F29D0AE}" dt="2025-02-06T21:04:30.762" v="637" actId="732"/>
          <ac:picMkLst>
            <pc:docMk/>
            <pc:sldMk cId="3954885144" sldId="300"/>
            <ac:picMk id="10" creationId="{E194A38B-4EA2-AE6A-F615-08FF2D9634B7}"/>
          </ac:picMkLst>
        </pc:picChg>
        <pc:picChg chg="del mod">
          <ac:chgData name="Stefan Rosemann" userId="59f8833a-3cb5-434f-a21b-1930ced4df7c" providerId="ADAL" clId="{F4C6AC09-4F64-487D-A10A-5C694F29D0AE}" dt="2025-02-06T20:50:06.719" v="579" actId="478"/>
          <ac:picMkLst>
            <pc:docMk/>
            <pc:sldMk cId="3954885144" sldId="300"/>
            <ac:picMk id="12" creationId="{1F471268-92D6-86AF-E4F2-95A83D995788}"/>
          </ac:picMkLst>
        </pc:picChg>
        <pc:picChg chg="mod">
          <ac:chgData name="Stefan Rosemann" userId="59f8833a-3cb5-434f-a21b-1930ced4df7c" providerId="ADAL" clId="{F4C6AC09-4F64-487D-A10A-5C694F29D0AE}" dt="2025-02-06T20:49:59.854" v="578" actId="571"/>
          <ac:picMkLst>
            <pc:docMk/>
            <pc:sldMk cId="3954885144" sldId="300"/>
            <ac:picMk id="13" creationId="{958DC9DB-E88C-3D14-D2D5-5521087A1919}"/>
          </ac:picMkLst>
        </pc:picChg>
        <pc:picChg chg="mod">
          <ac:chgData name="Stefan Rosemann" userId="59f8833a-3cb5-434f-a21b-1930ced4df7c" providerId="ADAL" clId="{F4C6AC09-4F64-487D-A10A-5C694F29D0AE}" dt="2025-02-06T20:49:59.854" v="578" actId="571"/>
          <ac:picMkLst>
            <pc:docMk/>
            <pc:sldMk cId="3954885144" sldId="300"/>
            <ac:picMk id="14" creationId="{0290EBAF-4942-CB14-B778-1BFEB91076F7}"/>
          </ac:picMkLst>
        </pc:picChg>
        <pc:picChg chg="mod">
          <ac:chgData name="Stefan Rosemann" userId="59f8833a-3cb5-434f-a21b-1930ced4df7c" providerId="ADAL" clId="{F4C6AC09-4F64-487D-A10A-5C694F29D0AE}" dt="2025-02-06T20:49:59.854" v="578" actId="571"/>
          <ac:picMkLst>
            <pc:docMk/>
            <pc:sldMk cId="3954885144" sldId="300"/>
            <ac:picMk id="16" creationId="{54B0E802-EFF1-127E-483F-134A9CE35FA8}"/>
          </ac:picMkLst>
        </pc:picChg>
        <pc:picChg chg="del mod">
          <ac:chgData name="Stefan Rosemann" userId="59f8833a-3cb5-434f-a21b-1930ced4df7c" providerId="ADAL" clId="{F4C6AC09-4F64-487D-A10A-5C694F29D0AE}" dt="2025-02-06T20:50:13.033" v="582" actId="478"/>
          <ac:picMkLst>
            <pc:docMk/>
            <pc:sldMk cId="3954885144" sldId="300"/>
            <ac:picMk id="17" creationId="{1BAD0C06-2CA0-5693-3C19-606093096DB9}"/>
          </ac:picMkLst>
        </pc:picChg>
        <pc:picChg chg="mod">
          <ac:chgData name="Stefan Rosemann" userId="59f8833a-3cb5-434f-a21b-1930ced4df7c" providerId="ADAL" clId="{F4C6AC09-4F64-487D-A10A-5C694F29D0AE}" dt="2025-02-06T20:49:59.854" v="578" actId="571"/>
          <ac:picMkLst>
            <pc:docMk/>
            <pc:sldMk cId="3954885144" sldId="300"/>
            <ac:picMk id="18" creationId="{124EFCDA-B377-5C48-5F37-7EA686CF7186}"/>
          </ac:picMkLst>
        </pc:picChg>
        <pc:picChg chg="add mod">
          <ac:chgData name="Stefan Rosemann" userId="59f8833a-3cb5-434f-a21b-1930ced4df7c" providerId="ADAL" clId="{F4C6AC09-4F64-487D-A10A-5C694F29D0AE}" dt="2025-02-06T20:49:59.854" v="578" actId="571"/>
          <ac:picMkLst>
            <pc:docMk/>
            <pc:sldMk cId="3954885144" sldId="300"/>
            <ac:picMk id="19" creationId="{632078B9-93DB-61AE-00E7-BF8C01ECB571}"/>
          </ac:picMkLst>
        </pc:picChg>
        <pc:picChg chg="add mod">
          <ac:chgData name="Stefan Rosemann" userId="59f8833a-3cb5-434f-a21b-1930ced4df7c" providerId="ADAL" clId="{F4C6AC09-4F64-487D-A10A-5C694F29D0AE}" dt="2025-02-06T20:49:59.854" v="578" actId="571"/>
          <ac:picMkLst>
            <pc:docMk/>
            <pc:sldMk cId="3954885144" sldId="300"/>
            <ac:picMk id="21" creationId="{D5FDFFC2-8308-2247-E6D5-FA8BD9D352D4}"/>
          </ac:picMkLst>
        </pc:picChg>
        <pc:picChg chg="mod">
          <ac:chgData name="Stefan Rosemann" userId="59f8833a-3cb5-434f-a21b-1930ced4df7c" providerId="ADAL" clId="{F4C6AC09-4F64-487D-A10A-5C694F29D0AE}" dt="2025-02-06T21:09:08.993" v="643"/>
          <ac:picMkLst>
            <pc:docMk/>
            <pc:sldMk cId="3954885144" sldId="300"/>
            <ac:picMk id="23" creationId="{A7A57E1B-6C6B-8585-63C0-E1DCF1B1A989}"/>
          </ac:picMkLst>
        </pc:picChg>
        <pc:picChg chg="mod topLvl">
          <ac:chgData name="Stefan Rosemann" userId="59f8833a-3cb5-434f-a21b-1930ced4df7c" providerId="ADAL" clId="{F4C6AC09-4F64-487D-A10A-5C694F29D0AE}" dt="2025-02-06T21:11:45.363" v="667" actId="164"/>
          <ac:picMkLst>
            <pc:docMk/>
            <pc:sldMk cId="3954885144" sldId="300"/>
            <ac:picMk id="32" creationId="{041BB756-FAFC-E08F-FBB9-22415596F098}"/>
          </ac:picMkLst>
        </pc:picChg>
        <pc:picChg chg="mod">
          <ac:chgData name="Stefan Rosemann" userId="59f8833a-3cb5-434f-a21b-1930ced4df7c" providerId="ADAL" clId="{F4C6AC09-4F64-487D-A10A-5C694F29D0AE}" dt="2025-02-06T21:10:36.570" v="658"/>
          <ac:picMkLst>
            <pc:docMk/>
            <pc:sldMk cId="3954885144" sldId="300"/>
            <ac:picMk id="35" creationId="{1D676948-5502-912B-130B-2E10E8C63B63}"/>
          </ac:picMkLst>
        </pc:picChg>
        <pc:picChg chg="del mod topLvl">
          <ac:chgData name="Stefan Rosemann" userId="59f8833a-3cb5-434f-a21b-1930ced4df7c" providerId="ADAL" clId="{F4C6AC09-4F64-487D-A10A-5C694F29D0AE}" dt="2025-02-06T21:09:42.020" v="651" actId="478"/>
          <ac:picMkLst>
            <pc:docMk/>
            <pc:sldMk cId="3954885144" sldId="300"/>
            <ac:picMk id="38" creationId="{F47B7057-BB54-4F31-70D6-C73BDFE30172}"/>
          </ac:picMkLst>
        </pc:picChg>
        <pc:picChg chg="del mod">
          <ac:chgData name="Stefan Rosemann" userId="59f8833a-3cb5-434f-a21b-1930ced4df7c" providerId="ADAL" clId="{F4C6AC09-4F64-487D-A10A-5C694F29D0AE}" dt="2025-02-06T21:09:39.931" v="650" actId="478"/>
          <ac:picMkLst>
            <pc:docMk/>
            <pc:sldMk cId="3954885144" sldId="300"/>
            <ac:picMk id="40" creationId="{4310DD8A-0596-A469-DB75-C2B4F49A0F9D}"/>
          </ac:picMkLst>
        </pc:picChg>
      </pc:sldChg>
      <pc:sldChg chg="addSp delSp modSp add mod delAnim modAnim">
        <pc:chgData name="Stefan Rosemann" userId="59f8833a-3cb5-434f-a21b-1930ced4df7c" providerId="ADAL" clId="{F4C6AC09-4F64-487D-A10A-5C694F29D0AE}" dt="2025-02-07T06:59:07.071" v="722" actId="571"/>
        <pc:sldMkLst>
          <pc:docMk/>
          <pc:sldMk cId="480974494" sldId="301"/>
        </pc:sldMkLst>
        <pc:spChg chg="mod">
          <ac:chgData name="Stefan Rosemann" userId="59f8833a-3cb5-434f-a21b-1930ced4df7c" providerId="ADAL" clId="{F4C6AC09-4F64-487D-A10A-5C694F29D0AE}" dt="2025-02-06T21:15:10.785" v="671"/>
          <ac:spMkLst>
            <pc:docMk/>
            <pc:sldMk cId="480974494" sldId="301"/>
            <ac:spMk id="22" creationId="{1A5DF17B-DAD3-769A-BE8D-365180584FF0}"/>
          </ac:spMkLst>
        </pc:spChg>
        <pc:spChg chg="mod">
          <ac:chgData name="Stefan Rosemann" userId="59f8833a-3cb5-434f-a21b-1930ced4df7c" providerId="ADAL" clId="{F4C6AC09-4F64-487D-A10A-5C694F29D0AE}" dt="2025-02-06T21:15:10.785" v="671"/>
          <ac:spMkLst>
            <pc:docMk/>
            <pc:sldMk cId="480974494" sldId="301"/>
            <ac:spMk id="25" creationId="{CE682586-43F4-2BD7-C450-A51F77C4310F}"/>
          </ac:spMkLst>
        </pc:spChg>
        <pc:spChg chg="add mod">
          <ac:chgData name="Stefan Rosemann" userId="59f8833a-3cb5-434f-a21b-1930ced4df7c" providerId="ADAL" clId="{F4C6AC09-4F64-487D-A10A-5C694F29D0AE}" dt="2025-02-07T06:59:07.071" v="722" actId="571"/>
          <ac:spMkLst>
            <pc:docMk/>
            <pc:sldMk cId="480974494" sldId="301"/>
            <ac:spMk id="35" creationId="{A5EC0C05-C84B-8863-0776-A9F438D4101E}"/>
          </ac:spMkLst>
        </pc:spChg>
        <pc:grpChg chg="mod">
          <ac:chgData name="Stefan Rosemann" userId="59f8833a-3cb5-434f-a21b-1930ced4df7c" providerId="ADAL" clId="{F4C6AC09-4F64-487D-A10A-5C694F29D0AE}" dt="2025-02-06T21:00:19.862" v="610" actId="1076"/>
          <ac:grpSpMkLst>
            <pc:docMk/>
            <pc:sldMk cId="480974494" sldId="301"/>
            <ac:grpSpMk id="11" creationId="{6E87DD5D-1A44-CD47-DC8A-176126E63690}"/>
          </ac:grpSpMkLst>
        </pc:grpChg>
        <pc:grpChg chg="add mod">
          <ac:chgData name="Stefan Rosemann" userId="59f8833a-3cb5-434f-a21b-1930ced4df7c" providerId="ADAL" clId="{F4C6AC09-4F64-487D-A10A-5C694F29D0AE}" dt="2025-02-06T21:15:10.785" v="671"/>
          <ac:grpSpMkLst>
            <pc:docMk/>
            <pc:sldMk cId="480974494" sldId="301"/>
            <ac:grpSpMk id="15" creationId="{E9C4E00C-6696-B404-A06C-A410365823E2}"/>
          </ac:grpSpMkLst>
        </pc:grpChg>
        <pc:grpChg chg="add mod">
          <ac:chgData name="Stefan Rosemann" userId="59f8833a-3cb5-434f-a21b-1930ced4df7c" providerId="ADAL" clId="{F4C6AC09-4F64-487D-A10A-5C694F29D0AE}" dt="2025-02-07T06:56:48.352" v="699" actId="1076"/>
          <ac:grpSpMkLst>
            <pc:docMk/>
            <pc:sldMk cId="480974494" sldId="301"/>
            <ac:grpSpMk id="23" creationId="{D1C870B7-89F7-BABE-8C34-860F5D306B56}"/>
          </ac:grpSpMkLst>
        </pc:grpChg>
        <pc:picChg chg="del">
          <ac:chgData name="Stefan Rosemann" userId="59f8833a-3cb5-434f-a21b-1930ced4df7c" providerId="ADAL" clId="{F4C6AC09-4F64-487D-A10A-5C694F29D0AE}" dt="2025-02-06T20:56:13.199" v="589" actId="478"/>
          <ac:picMkLst>
            <pc:docMk/>
            <pc:sldMk cId="480974494" sldId="301"/>
            <ac:picMk id="4" creationId="{14D0A120-9387-03CF-1549-BD3610C174DC}"/>
          </ac:picMkLst>
        </pc:picChg>
        <pc:picChg chg="add del mod">
          <ac:chgData name="Stefan Rosemann" userId="59f8833a-3cb5-434f-a21b-1930ced4df7c" providerId="ADAL" clId="{F4C6AC09-4F64-487D-A10A-5C694F29D0AE}" dt="2025-02-07T06:56:07.601" v="687" actId="478"/>
          <ac:picMkLst>
            <pc:docMk/>
            <pc:sldMk cId="480974494" sldId="301"/>
            <ac:picMk id="5" creationId="{2EC14FC1-C4EE-1A51-E2F0-A0E518A98371}"/>
          </ac:picMkLst>
        </pc:picChg>
        <pc:picChg chg="del">
          <ac:chgData name="Stefan Rosemann" userId="59f8833a-3cb5-434f-a21b-1930ced4df7c" providerId="ADAL" clId="{F4C6AC09-4F64-487D-A10A-5C694F29D0AE}" dt="2025-02-06T20:56:15.722" v="590" actId="478"/>
          <ac:picMkLst>
            <pc:docMk/>
            <pc:sldMk cId="480974494" sldId="301"/>
            <ac:picMk id="6" creationId="{4CD0ADFA-EFAD-EF1C-397B-069475DDC5D4}"/>
          </ac:picMkLst>
        </pc:picChg>
        <pc:picChg chg="add del mod">
          <ac:chgData name="Stefan Rosemann" userId="59f8833a-3cb5-434f-a21b-1930ced4df7c" providerId="ADAL" clId="{F4C6AC09-4F64-487D-A10A-5C694F29D0AE}" dt="2025-02-06T21:16:07.855" v="673" actId="478"/>
          <ac:picMkLst>
            <pc:docMk/>
            <pc:sldMk cId="480974494" sldId="301"/>
            <ac:picMk id="8" creationId="{CEF5F667-FBCD-EAE4-84DE-6395020B9DE1}"/>
          </ac:picMkLst>
        </pc:picChg>
        <pc:picChg chg="del">
          <ac:chgData name="Stefan Rosemann" userId="59f8833a-3cb5-434f-a21b-1930ced4df7c" providerId="ADAL" clId="{F4C6AC09-4F64-487D-A10A-5C694F29D0AE}" dt="2025-02-06T20:56:17.613" v="591" actId="478"/>
          <ac:picMkLst>
            <pc:docMk/>
            <pc:sldMk cId="480974494" sldId="301"/>
            <ac:picMk id="10" creationId="{E194A38B-4EA2-AE6A-F615-08FF2D9634B7}"/>
          </ac:picMkLst>
        </pc:picChg>
        <pc:picChg chg="add del mod">
          <ac:chgData name="Stefan Rosemann" userId="59f8833a-3cb5-434f-a21b-1930ced4df7c" providerId="ADAL" clId="{F4C6AC09-4F64-487D-A10A-5C694F29D0AE}" dt="2025-02-06T21:17:11.380" v="681" actId="21"/>
          <ac:picMkLst>
            <pc:docMk/>
            <pc:sldMk cId="480974494" sldId="301"/>
            <ac:picMk id="12" creationId="{9AA33C36-42A7-4D74-5BA4-C83E6FEEEA3B}"/>
          </ac:picMkLst>
        </pc:picChg>
        <pc:picChg chg="mod">
          <ac:chgData name="Stefan Rosemann" userId="59f8833a-3cb5-434f-a21b-1930ced4df7c" providerId="ADAL" clId="{F4C6AC09-4F64-487D-A10A-5C694F29D0AE}" dt="2025-02-06T21:15:10.785" v="671"/>
          <ac:picMkLst>
            <pc:docMk/>
            <pc:sldMk cId="480974494" sldId="301"/>
            <ac:picMk id="17" creationId="{ADAE7F35-0850-2923-1CE0-044CAE31210E}"/>
          </ac:picMkLst>
        </pc:picChg>
        <pc:picChg chg="mod">
          <ac:chgData name="Stefan Rosemann" userId="59f8833a-3cb5-434f-a21b-1930ced4df7c" providerId="ADAL" clId="{F4C6AC09-4F64-487D-A10A-5C694F29D0AE}" dt="2025-02-06T21:15:10.785" v="671"/>
          <ac:picMkLst>
            <pc:docMk/>
            <pc:sldMk cId="480974494" sldId="301"/>
            <ac:picMk id="24" creationId="{3DA4A98E-B2E4-8E83-FBAE-510EB5818870}"/>
          </ac:picMkLst>
        </pc:picChg>
        <pc:picChg chg="add del mod modCrop">
          <ac:chgData name="Stefan Rosemann" userId="59f8833a-3cb5-434f-a21b-1930ced4df7c" providerId="ADAL" clId="{F4C6AC09-4F64-487D-A10A-5C694F29D0AE}" dt="2025-02-07T06:56:22.966" v="694" actId="478"/>
          <ac:picMkLst>
            <pc:docMk/>
            <pc:sldMk cId="480974494" sldId="301"/>
            <ac:picMk id="27" creationId="{7B230B6B-3F8E-87BC-8AF5-3357E6209B44}"/>
          </ac:picMkLst>
        </pc:picChg>
        <pc:picChg chg="add del mod">
          <ac:chgData name="Stefan Rosemann" userId="59f8833a-3cb5-434f-a21b-1930ced4df7c" providerId="ADAL" clId="{F4C6AC09-4F64-487D-A10A-5C694F29D0AE}" dt="2025-02-07T06:56:58.274" v="702" actId="478"/>
          <ac:picMkLst>
            <pc:docMk/>
            <pc:sldMk cId="480974494" sldId="301"/>
            <ac:picMk id="28" creationId="{9AA33C36-42A7-4D74-5BA4-C83E6FEEEA3B}"/>
          </ac:picMkLst>
        </pc:picChg>
        <pc:picChg chg="add mod">
          <ac:chgData name="Stefan Rosemann" userId="59f8833a-3cb5-434f-a21b-1930ced4df7c" providerId="ADAL" clId="{F4C6AC09-4F64-487D-A10A-5C694F29D0AE}" dt="2025-02-07T06:56:20.241" v="693" actId="1440"/>
          <ac:picMkLst>
            <pc:docMk/>
            <pc:sldMk cId="480974494" sldId="301"/>
            <ac:picMk id="30" creationId="{2E637903-984C-5BD2-29D4-CA73B6EF6871}"/>
          </ac:picMkLst>
        </pc:picChg>
        <pc:picChg chg="add mod modCrop">
          <ac:chgData name="Stefan Rosemann" userId="59f8833a-3cb5-434f-a21b-1930ced4df7c" providerId="ADAL" clId="{F4C6AC09-4F64-487D-A10A-5C694F29D0AE}" dt="2025-02-07T06:58:13.920" v="718" actId="732"/>
          <ac:picMkLst>
            <pc:docMk/>
            <pc:sldMk cId="480974494" sldId="301"/>
            <ac:picMk id="32" creationId="{CF1CDDFD-5BFD-A0FD-7FCD-3DF655042004}"/>
          </ac:picMkLst>
        </pc:picChg>
        <pc:picChg chg="add mod modCrop">
          <ac:chgData name="Stefan Rosemann" userId="59f8833a-3cb5-434f-a21b-1930ced4df7c" providerId="ADAL" clId="{F4C6AC09-4F64-487D-A10A-5C694F29D0AE}" dt="2025-02-07T06:57:43.375" v="712" actId="14100"/>
          <ac:picMkLst>
            <pc:docMk/>
            <pc:sldMk cId="480974494" sldId="301"/>
            <ac:picMk id="34" creationId="{526C2E6F-8278-C407-A511-FC73513E3F16}"/>
          </ac:picMkLst>
        </pc:picChg>
        <pc:picChg chg="del">
          <ac:chgData name="Stefan Rosemann" userId="59f8833a-3cb5-434f-a21b-1930ced4df7c" providerId="ADAL" clId="{F4C6AC09-4F64-487D-A10A-5C694F29D0AE}" dt="2025-02-06T21:15:06.591" v="669" actId="478"/>
          <ac:picMkLst>
            <pc:docMk/>
            <pc:sldMk cId="480974494" sldId="301"/>
            <ac:picMk id="38" creationId="{F47B7057-BB54-4F31-70D6-C73BDFE30172}"/>
          </ac:picMkLst>
        </pc:picChg>
        <pc:picChg chg="del">
          <ac:chgData name="Stefan Rosemann" userId="59f8833a-3cb5-434f-a21b-1930ced4df7c" providerId="ADAL" clId="{F4C6AC09-4F64-487D-A10A-5C694F29D0AE}" dt="2025-02-06T21:15:09.130" v="670" actId="478"/>
          <ac:picMkLst>
            <pc:docMk/>
            <pc:sldMk cId="480974494" sldId="301"/>
            <ac:picMk id="40" creationId="{4310DD8A-0596-A469-DB75-C2B4F49A0F9D}"/>
          </ac:picMkLst>
        </pc:picChg>
      </pc:sldChg>
      <pc:sldChg chg="addSp delSp modSp add mod ord delAnim">
        <pc:chgData name="Stefan Rosemann" userId="59f8833a-3cb5-434f-a21b-1930ced4df7c" providerId="ADAL" clId="{F4C6AC09-4F64-487D-A10A-5C694F29D0AE}" dt="2025-02-07T09:04:08.573" v="770" actId="1076"/>
        <pc:sldMkLst>
          <pc:docMk/>
          <pc:sldMk cId="2458958033" sldId="302"/>
        </pc:sldMkLst>
        <pc:spChg chg="del">
          <ac:chgData name="Stefan Rosemann" userId="59f8833a-3cb5-434f-a21b-1930ced4df7c" providerId="ADAL" clId="{F4C6AC09-4F64-487D-A10A-5C694F29D0AE}" dt="2025-02-07T06:59:52.063" v="755" actId="478"/>
          <ac:spMkLst>
            <pc:docMk/>
            <pc:sldMk cId="2458958033" sldId="302"/>
            <ac:spMk id="2" creationId="{C0014EBB-BBC3-0437-0905-2F05D4C9ADF3}"/>
          </ac:spMkLst>
        </pc:spChg>
        <pc:spChg chg="del">
          <ac:chgData name="Stefan Rosemann" userId="59f8833a-3cb5-434f-a21b-1930ced4df7c" providerId="ADAL" clId="{F4C6AC09-4F64-487D-A10A-5C694F29D0AE}" dt="2025-02-07T07:00:02.415" v="758" actId="478"/>
          <ac:spMkLst>
            <pc:docMk/>
            <pc:sldMk cId="2458958033" sldId="302"/>
            <ac:spMk id="10" creationId="{285220EC-DC34-91BB-5CE8-9FED649932A9}"/>
          </ac:spMkLst>
        </pc:spChg>
        <pc:spChg chg="add del mod">
          <ac:chgData name="Stefan Rosemann" userId="59f8833a-3cb5-434f-a21b-1930ced4df7c" providerId="ADAL" clId="{F4C6AC09-4F64-487D-A10A-5C694F29D0AE}" dt="2025-02-07T06:59:57.371" v="756" actId="478"/>
          <ac:spMkLst>
            <pc:docMk/>
            <pc:sldMk cId="2458958033" sldId="302"/>
            <ac:spMk id="11" creationId="{9B1DFD97-4F9E-535A-2F45-A4F810D6E210}"/>
          </ac:spMkLst>
        </pc:spChg>
        <pc:spChg chg="add del mod">
          <ac:chgData name="Stefan Rosemann" userId="59f8833a-3cb5-434f-a21b-1930ced4df7c" providerId="ADAL" clId="{F4C6AC09-4F64-487D-A10A-5C694F29D0AE}" dt="2025-02-07T09:03:54.176" v="765" actId="478"/>
          <ac:spMkLst>
            <pc:docMk/>
            <pc:sldMk cId="2458958033" sldId="302"/>
            <ac:spMk id="12" creationId="{70B31D7F-BAB9-05DD-2981-E91F09C484A8}"/>
          </ac:spMkLst>
        </pc:spChg>
        <pc:picChg chg="del">
          <ac:chgData name="Stefan Rosemann" userId="59f8833a-3cb5-434f-a21b-1930ced4df7c" providerId="ADAL" clId="{F4C6AC09-4F64-487D-A10A-5C694F29D0AE}" dt="2025-02-07T06:59:48.211" v="754" actId="478"/>
          <ac:picMkLst>
            <pc:docMk/>
            <pc:sldMk cId="2458958033" sldId="302"/>
            <ac:picMk id="3" creationId="{5B19DA51-6CFC-FC44-51FB-8744D8EE156F}"/>
          </ac:picMkLst>
        </pc:picChg>
        <pc:picChg chg="add mod">
          <ac:chgData name="Stefan Rosemann" userId="59f8833a-3cb5-434f-a21b-1930ced4df7c" providerId="ADAL" clId="{F4C6AC09-4F64-487D-A10A-5C694F29D0AE}" dt="2025-02-07T09:04:08.573" v="770" actId="1076"/>
          <ac:picMkLst>
            <pc:docMk/>
            <pc:sldMk cId="2458958033" sldId="302"/>
            <ac:picMk id="3" creationId="{B5D4D378-4518-77D9-6B84-8A387095DB41}"/>
          </ac:picMkLst>
        </pc:picChg>
        <pc:picChg chg="del">
          <ac:chgData name="Stefan Rosemann" userId="59f8833a-3cb5-434f-a21b-1930ced4df7c" providerId="ADAL" clId="{F4C6AC09-4F64-487D-A10A-5C694F29D0AE}" dt="2025-02-07T06:59:46.515" v="753" actId="478"/>
          <ac:picMkLst>
            <pc:docMk/>
            <pc:sldMk cId="2458958033" sldId="302"/>
            <ac:picMk id="5" creationId="{5B46F461-268A-FC7B-9B0E-576F1097BB98}"/>
          </ac:picMkLst>
        </pc:picChg>
        <pc:picChg chg="del mod">
          <ac:chgData name="Stefan Rosemann" userId="59f8833a-3cb5-434f-a21b-1930ced4df7c" providerId="ADAL" clId="{F4C6AC09-4F64-487D-A10A-5C694F29D0AE}" dt="2025-02-07T09:03:51.996" v="764" actId="478"/>
          <ac:picMkLst>
            <pc:docMk/>
            <pc:sldMk cId="2458958033" sldId="302"/>
            <ac:picMk id="9" creationId="{A4D2B765-54F6-5E9D-3E8D-2895F7C0F011}"/>
          </ac:picMkLst>
        </pc:picChg>
      </pc:sldChg>
      <pc:sldChg chg="add del">
        <pc:chgData name="Stefan Rosemann" userId="59f8833a-3cb5-434f-a21b-1930ced4df7c" providerId="ADAL" clId="{F4C6AC09-4F64-487D-A10A-5C694F29D0AE}" dt="2025-02-06T18:29:58.962" v="44" actId="47"/>
        <pc:sldMkLst>
          <pc:docMk/>
          <pc:sldMk cId="676054328" sldId="324"/>
        </pc:sldMkLst>
      </pc:sldChg>
    </pc:docChg>
  </pc:docChgLst>
  <pc:docChgLst>
    <pc:chgData name="Stefan Rosemann" userId="59f8833a-3cb5-434f-a21b-1930ced4df7c" providerId="ADAL" clId="{5F461BD9-0835-4514-8FCC-DBCDB74FA8C7}"/>
    <pc:docChg chg="undo redo custSel addSld delSld modSld sldOrd addMainMaster delMainMaster">
      <pc:chgData name="Stefan Rosemann" userId="59f8833a-3cb5-434f-a21b-1930ced4df7c" providerId="ADAL" clId="{5F461BD9-0835-4514-8FCC-DBCDB74FA8C7}" dt="2025-01-07T20:27:34.497" v="4478" actId="166"/>
      <pc:docMkLst>
        <pc:docMk/>
      </pc:docMkLst>
      <pc:sldChg chg="addSp delSp modSp new mod ord setBg modClrScheme addAnim delAnim setClrOvrMap delDesignElem chgLayout">
        <pc:chgData name="Stefan Rosemann" userId="59f8833a-3cb5-434f-a21b-1930ced4df7c" providerId="ADAL" clId="{5F461BD9-0835-4514-8FCC-DBCDB74FA8C7}" dt="2025-01-06T13:05:39.959" v="3737" actId="207"/>
        <pc:sldMkLst>
          <pc:docMk/>
          <pc:sldMk cId="511082959" sldId="256"/>
        </pc:sldMkLst>
        <pc:spChg chg="mod">
          <ac:chgData name="Stefan Rosemann" userId="59f8833a-3cb5-434f-a21b-1930ced4df7c" providerId="ADAL" clId="{5F461BD9-0835-4514-8FCC-DBCDB74FA8C7}" dt="2025-01-06T13:05:39.959" v="3737" actId="207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" creationId="{8B736C20-220D-06BF-EF2D-F79283E839B7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5" creationId="{66D61E08-70C3-48D8-BEA0-787111DC30DA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7" creationId="{FC55298F-0AE5-478E-AD2B-03C2614C583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9" creationId="{C180E4EA-0B63-4779-A895-7E90E71088F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1" creationId="{CEE01D9D-3DE8-4EED-B0D3-8F3C79CC767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3" creationId="{89AF5CE9-607F-43F4-8983-DCD6DA4051FD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5" creationId="{6EEA2DBD-9E1E-4521-8C01-F32AD18A89E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7" creationId="{15BBD2C1-BA9B-46A9-A27A-33498B169272}"/>
          </ac:spMkLst>
        </pc:spChg>
        <pc:picChg chg="add mod ord modCrop">
          <ac:chgData name="Stefan Rosemann" userId="59f8833a-3cb5-434f-a21b-1930ced4df7c" providerId="ADAL" clId="{5F461BD9-0835-4514-8FCC-DBCDB74FA8C7}" dt="2025-01-06T13:04:28.014" v="3735" actId="14100"/>
          <ac:picMkLst>
            <pc:docMk/>
            <pc:sldMk cId="511082959" sldId="256"/>
            <ac:picMk id="9" creationId="{046E14FD-F8D9-E465-4E8F-46CB4E104100}"/>
          </ac:picMkLst>
        </pc:pic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1" creationId="{A57C1A16-B8AB-4D99-A195-A38F556A6486}"/>
          </ac:cxnSpMkLst>
        </pc:cxn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3" creationId="{F8A9B20B-D1DD-4573-B5EC-558029519236}"/>
          </ac:cxnSpMkLst>
        </pc:cxnChg>
      </pc:sldChg>
      <pc:sldChg chg="addSp delSp modSp new mod setBg modAnim">
        <pc:chgData name="Stefan Rosemann" userId="59f8833a-3cb5-434f-a21b-1930ced4df7c" providerId="ADAL" clId="{5F461BD9-0835-4514-8FCC-DBCDB74FA8C7}" dt="2025-01-06T22:15:53.452" v="4116"/>
        <pc:sldMkLst>
          <pc:docMk/>
          <pc:sldMk cId="1649648746" sldId="257"/>
        </pc:sldMkLst>
      </pc:sldChg>
      <pc:sldChg chg="addSp delSp modSp add del mod">
        <pc:chgData name="Stefan Rosemann" userId="59f8833a-3cb5-434f-a21b-1930ced4df7c" providerId="ADAL" clId="{5F461BD9-0835-4514-8FCC-DBCDB74FA8C7}" dt="2025-01-03T00:50:57.486" v="2816" actId="47"/>
        <pc:sldMkLst>
          <pc:docMk/>
          <pc:sldMk cId="3870269705" sldId="258"/>
        </pc:sldMkLst>
      </pc:sldChg>
      <pc:sldChg chg="addSp delSp modSp add del mod setBg">
        <pc:chgData name="Stefan Rosemann" userId="59f8833a-3cb5-434f-a21b-1930ced4df7c" providerId="ADAL" clId="{5F461BD9-0835-4514-8FCC-DBCDB74FA8C7}" dt="2025-01-03T00:50:54.717" v="2815" actId="47"/>
        <pc:sldMkLst>
          <pc:docMk/>
          <pc:sldMk cId="2998012850" sldId="259"/>
        </pc:sldMkLst>
      </pc:sldChg>
      <pc:sldChg chg="addSp delSp modSp add mod modAnim">
        <pc:chgData name="Stefan Rosemann" userId="59f8833a-3cb5-434f-a21b-1930ced4df7c" providerId="ADAL" clId="{5F461BD9-0835-4514-8FCC-DBCDB74FA8C7}" dt="2025-01-06T21:58:05.037" v="3962"/>
        <pc:sldMkLst>
          <pc:docMk/>
          <pc:sldMk cId="4105041354" sldId="260"/>
        </pc:sldMkLst>
      </pc:sldChg>
      <pc:sldChg chg="addSp delSp modSp add del mod delAnim modAnim">
        <pc:chgData name="Stefan Rosemann" userId="59f8833a-3cb5-434f-a21b-1930ced4df7c" providerId="ADAL" clId="{5F461BD9-0835-4514-8FCC-DBCDB74FA8C7}" dt="2025-01-06T22:26:42.171" v="4160" actId="47"/>
        <pc:sldMkLst>
          <pc:docMk/>
          <pc:sldMk cId="1681911451" sldId="261"/>
        </pc:sldMkLst>
      </pc:sldChg>
      <pc:sldChg chg="addSp delSp modSp add del mod modAnim">
        <pc:chgData name="Stefan Rosemann" userId="59f8833a-3cb5-434f-a21b-1930ced4df7c" providerId="ADAL" clId="{5F461BD9-0835-4514-8FCC-DBCDB74FA8C7}" dt="2025-01-06T22:26:46.456" v="4162" actId="47"/>
        <pc:sldMkLst>
          <pc:docMk/>
          <pc:sldMk cId="508759810" sldId="262"/>
        </pc:sldMkLst>
      </pc:sldChg>
      <pc:sldChg chg="addSp delSp modSp add del mod">
        <pc:chgData name="Stefan Rosemann" userId="59f8833a-3cb5-434f-a21b-1930ced4df7c" providerId="ADAL" clId="{5F461BD9-0835-4514-8FCC-DBCDB74FA8C7}" dt="2025-01-06T22:26:40.908" v="4159" actId="47"/>
        <pc:sldMkLst>
          <pc:docMk/>
          <pc:sldMk cId="1700930577" sldId="263"/>
        </pc:sldMkLst>
      </pc:sldChg>
      <pc:sldChg chg="delSp add del">
        <pc:chgData name="Stefan Rosemann" userId="59f8833a-3cb5-434f-a21b-1930ced4df7c" providerId="ADAL" clId="{5F461BD9-0835-4514-8FCC-DBCDB74FA8C7}" dt="2025-01-06T22:26:24.330" v="4156" actId="47"/>
        <pc:sldMkLst>
          <pc:docMk/>
          <pc:sldMk cId="243488328" sldId="264"/>
        </pc:sldMkLst>
      </pc:sldChg>
      <pc:sldChg chg="modSp add del mod">
        <pc:chgData name="Stefan Rosemann" userId="59f8833a-3cb5-434f-a21b-1930ced4df7c" providerId="ADAL" clId="{5F461BD9-0835-4514-8FCC-DBCDB74FA8C7}" dt="2025-01-06T22:26:43.209" v="4161" actId="47"/>
        <pc:sldMkLst>
          <pc:docMk/>
          <pc:sldMk cId="2686600888" sldId="265"/>
        </pc:sldMkLst>
      </pc:sldChg>
      <pc:sldChg chg="addSp delSp modSp add mod modAnim">
        <pc:chgData name="Stefan Rosemann" userId="59f8833a-3cb5-434f-a21b-1930ced4df7c" providerId="ADAL" clId="{5F461BD9-0835-4514-8FCC-DBCDB74FA8C7}" dt="2025-01-06T22:26:33.651" v="4158" actId="478"/>
        <pc:sldMkLst>
          <pc:docMk/>
          <pc:sldMk cId="1294981676" sldId="266"/>
        </pc:sldMkLst>
      </pc:sldChg>
      <pc:sldChg chg="addSp delSp modSp add mod modAnim">
        <pc:chgData name="Stefan Rosemann" userId="59f8833a-3cb5-434f-a21b-1930ced4df7c" providerId="ADAL" clId="{5F461BD9-0835-4514-8FCC-DBCDB74FA8C7}" dt="2025-01-02T15:02:57.834" v="746"/>
        <pc:sldMkLst>
          <pc:docMk/>
          <pc:sldMk cId="4073011613" sldId="267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1-03T00:56:49.697" v="2851"/>
        <pc:sldMkLst>
          <pc:docMk/>
          <pc:sldMk cId="2386652865" sldId="268"/>
        </pc:sldMkLst>
      </pc:sldChg>
      <pc:sldChg chg="addSp delSp modSp add del mod setBg delAnim modAnim setClrOvrMap">
        <pc:chgData name="Stefan Rosemann" userId="59f8833a-3cb5-434f-a21b-1930ced4df7c" providerId="ADAL" clId="{5F461BD9-0835-4514-8FCC-DBCDB74FA8C7}" dt="2025-01-06T13:17:29.534" v="3739" actId="47"/>
        <pc:sldMkLst>
          <pc:docMk/>
          <pc:sldMk cId="740214008" sldId="269"/>
        </pc:sldMkLst>
      </pc:sldChg>
      <pc:sldChg chg="addSp delSp modSp add mod modAnim">
        <pc:chgData name="Stefan Rosemann" userId="59f8833a-3cb5-434f-a21b-1930ced4df7c" providerId="ADAL" clId="{5F461BD9-0835-4514-8FCC-DBCDB74FA8C7}" dt="2025-01-03T08:35:44.468" v="2938" actId="14100"/>
        <pc:sldMkLst>
          <pc:docMk/>
          <pc:sldMk cId="3843280733" sldId="270"/>
        </pc:sldMkLst>
      </pc:sldChg>
      <pc:sldChg chg="addSp delSp modSp add del mod addAnim delAnim modAnim">
        <pc:chgData name="Stefan Rosemann" userId="59f8833a-3cb5-434f-a21b-1930ced4df7c" providerId="ADAL" clId="{5F461BD9-0835-4514-8FCC-DBCDB74FA8C7}" dt="2025-01-02T21:31:25.276" v="1692" actId="47"/>
        <pc:sldMkLst>
          <pc:docMk/>
          <pc:sldMk cId="614234103" sldId="271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1-03T00:23:30.779" v="2597" actId="1076"/>
        <pc:sldMkLst>
          <pc:docMk/>
          <pc:sldMk cId="3409858230" sldId="272"/>
        </pc:sldMkLst>
      </pc:sldChg>
      <pc:sldChg chg="addSp delSp modSp add mod modAnim">
        <pc:chgData name="Stefan Rosemann" userId="59f8833a-3cb5-434f-a21b-1930ced4df7c" providerId="ADAL" clId="{5F461BD9-0835-4514-8FCC-DBCDB74FA8C7}" dt="2025-01-03T10:44:59.017" v="3402" actId="20577"/>
        <pc:sldMkLst>
          <pc:docMk/>
          <pc:sldMk cId="3157862210" sldId="273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08:04.380" v="4293" actId="14100"/>
        <pc:sldMkLst>
          <pc:docMk/>
          <pc:sldMk cId="1870023863" sldId="274"/>
        </pc:sldMkLst>
      </pc:sldChg>
      <pc:sldChg chg="addSp delSp add del">
        <pc:chgData name="Stefan Rosemann" userId="59f8833a-3cb5-434f-a21b-1930ced4df7c" providerId="ADAL" clId="{5F461BD9-0835-4514-8FCC-DBCDB74FA8C7}" dt="2025-01-02T23:04:07.696" v="2132" actId="47"/>
        <pc:sldMkLst>
          <pc:docMk/>
          <pc:sldMk cId="4102589697" sldId="275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27:34.497" v="4478" actId="166"/>
        <pc:sldMkLst>
          <pc:docMk/>
          <pc:sldMk cId="2037062806" sldId="276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15:45.598" v="4319" actId="1076"/>
        <pc:sldMkLst>
          <pc:docMk/>
          <pc:sldMk cId="3619237337" sldId="277"/>
        </pc:sldMkLst>
      </pc:sldChg>
      <pc:sldChg chg="addSp delSp modSp add mod modAnim">
        <pc:chgData name="Stefan Rosemann" userId="59f8833a-3cb5-434f-a21b-1930ced4df7c" providerId="ADAL" clId="{5F461BD9-0835-4514-8FCC-DBCDB74FA8C7}" dt="2025-01-03T01:21:27.924" v="2932"/>
        <pc:sldMkLst>
          <pc:docMk/>
          <pc:sldMk cId="3066308111" sldId="278"/>
        </pc:sldMkLst>
      </pc:sldChg>
      <pc:sldChg chg="addSp delSp modSp add mod delAnim modAnim">
        <pc:chgData name="Stefan Rosemann" userId="59f8833a-3cb5-434f-a21b-1930ced4df7c" providerId="ADAL" clId="{5F461BD9-0835-4514-8FCC-DBCDB74FA8C7}" dt="2025-01-06T22:20:23.646" v="4155"/>
        <pc:sldMkLst>
          <pc:docMk/>
          <pc:sldMk cId="3255440413" sldId="279"/>
        </pc:sldMkLst>
      </pc:sldChg>
      <pc:sldChg chg="addSp modSp add modAnim">
        <pc:chgData name="Stefan Rosemann" userId="59f8833a-3cb5-434f-a21b-1930ced4df7c" providerId="ADAL" clId="{5F461BD9-0835-4514-8FCC-DBCDB74FA8C7}" dt="2025-01-07T20:21:14.789" v="4366" actId="20577"/>
        <pc:sldMkLst>
          <pc:docMk/>
          <pc:sldMk cId="1831354832" sldId="280"/>
        </pc:sldMkLst>
      </pc:sldChg>
      <pc:sldChg chg="addSp modSp add mod modAnim">
        <pc:chgData name="Stefan Rosemann" userId="59f8833a-3cb5-434f-a21b-1930ced4df7c" providerId="ADAL" clId="{5F461BD9-0835-4514-8FCC-DBCDB74FA8C7}" dt="2025-01-07T20:26:19.303" v="4477" actId="20577"/>
        <pc:sldMkLst>
          <pc:docMk/>
          <pc:sldMk cId="844265718" sldId="281"/>
        </pc:sldMkLst>
      </pc:sldChg>
      <pc:sldChg chg="addSp modSp add mod modAnim">
        <pc:chgData name="Stefan Rosemann" userId="59f8833a-3cb5-434f-a21b-1930ced4df7c" providerId="ADAL" clId="{5F461BD9-0835-4514-8FCC-DBCDB74FA8C7}" dt="2025-01-03T10:33:56.854" v="3253"/>
        <pc:sldMkLst>
          <pc:docMk/>
          <pc:sldMk cId="2396671093" sldId="282"/>
        </pc:sldMkLst>
      </pc:sldChg>
      <pc:sldChg chg="addSp delSp modSp add modAnim">
        <pc:chgData name="Stefan Rosemann" userId="59f8833a-3cb5-434f-a21b-1930ced4df7c" providerId="ADAL" clId="{5F461BD9-0835-4514-8FCC-DBCDB74FA8C7}" dt="2025-01-03T00:56:01.576" v="2850"/>
        <pc:sldMkLst>
          <pc:docMk/>
          <pc:sldMk cId="1315352854" sldId="283"/>
        </pc:sldMkLst>
      </pc:sldChg>
      <pc:sldChg chg="delSp add mod ord delAnim modAnim">
        <pc:chgData name="Stefan Rosemann" userId="59f8833a-3cb5-434f-a21b-1930ced4df7c" providerId="ADAL" clId="{5F461BD9-0835-4514-8FCC-DBCDB74FA8C7}" dt="2025-01-03T08:43:41.270" v="2950"/>
        <pc:sldMkLst>
          <pc:docMk/>
          <pc:sldMk cId="2837998084" sldId="284"/>
        </pc:sldMkLst>
      </pc:sldChg>
      <pc:sldChg chg="delSp modSp add mod">
        <pc:chgData name="Stefan Rosemann" userId="59f8833a-3cb5-434f-a21b-1930ced4df7c" providerId="ADAL" clId="{5F461BD9-0835-4514-8FCC-DBCDB74FA8C7}" dt="2025-01-03T10:21:03.767" v="3064" actId="478"/>
        <pc:sldMkLst>
          <pc:docMk/>
          <pc:sldMk cId="4043807606" sldId="285"/>
        </pc:sldMkLst>
      </pc:sldChg>
      <pc:sldChg chg="addSp delSp modSp add mod ord setBg addAnim setClrOvrMap">
        <pc:chgData name="Stefan Rosemann" userId="59f8833a-3cb5-434f-a21b-1930ced4df7c" providerId="ADAL" clId="{5F461BD9-0835-4514-8FCC-DBCDB74FA8C7}" dt="2025-01-06T21:55:45.195" v="3932" actId="20577"/>
        <pc:sldMkLst>
          <pc:docMk/>
          <pc:sldMk cId="2249277849" sldId="286"/>
        </pc:sldMkLst>
      </pc:sldChg>
      <pc:sldChg chg="add">
        <pc:chgData name="Stefan Rosemann" userId="59f8833a-3cb5-434f-a21b-1930ced4df7c" providerId="ADAL" clId="{5F461BD9-0835-4514-8FCC-DBCDB74FA8C7}" dt="2025-01-03T10:41:16.127" v="3346"/>
        <pc:sldMkLst>
          <pc:docMk/>
          <pc:sldMk cId="482121406" sldId="287"/>
        </pc:sldMkLst>
      </pc:sldChg>
      <pc:sldChg chg="addSp delSp modSp add mod modAnim">
        <pc:chgData name="Stefan Rosemann" userId="59f8833a-3cb5-434f-a21b-1930ced4df7c" providerId="ADAL" clId="{5F461BD9-0835-4514-8FCC-DBCDB74FA8C7}" dt="2025-01-03T11:01:46.908" v="3418" actId="478"/>
        <pc:sldMkLst>
          <pc:docMk/>
          <pc:sldMk cId="3909555076" sldId="288"/>
        </pc:sldMkLst>
      </pc:sldChg>
      <pc:sldChg chg="modSp add del mod">
        <pc:chgData name="Stefan Rosemann" userId="59f8833a-3cb5-434f-a21b-1930ced4df7c" providerId="ADAL" clId="{5F461BD9-0835-4514-8FCC-DBCDB74FA8C7}" dt="2025-01-06T21:58:41.438" v="3963" actId="47"/>
        <pc:sldMkLst>
          <pc:docMk/>
          <pc:sldMk cId="2141357457" sldId="289"/>
        </pc:sldMkLst>
      </pc:sldChg>
      <pc:sldChg chg="add del">
        <pc:chgData name="Stefan Rosemann" userId="59f8833a-3cb5-434f-a21b-1930ced4df7c" providerId="ADAL" clId="{5F461BD9-0835-4514-8FCC-DBCDB74FA8C7}" dt="2025-01-06T22:26:50.003" v="4163" actId="47"/>
        <pc:sldMkLst>
          <pc:docMk/>
          <pc:sldMk cId="3910571174" sldId="290"/>
        </pc:sldMkLst>
      </pc:sldChg>
      <pc:sldChg chg="modSp add mod">
        <pc:chgData name="Stefan Rosemann" userId="59f8833a-3cb5-434f-a21b-1930ced4df7c" providerId="ADAL" clId="{5F461BD9-0835-4514-8FCC-DBCDB74FA8C7}" dt="2025-01-06T22:17:43.763" v="4141" actId="6549"/>
        <pc:sldMkLst>
          <pc:docMk/>
          <pc:sldMk cId="3197993242" sldId="291"/>
        </pc:sldMkLst>
      </pc:sldChg>
      <pc:sldChg chg="modSp add mod">
        <pc:chgData name="Stefan Rosemann" userId="59f8833a-3cb5-434f-a21b-1930ced4df7c" providerId="ADAL" clId="{5F461BD9-0835-4514-8FCC-DBCDB74FA8C7}" dt="2025-01-06T13:21:46.551" v="3821" actId="20577"/>
        <pc:sldMkLst>
          <pc:docMk/>
          <pc:sldMk cId="3908548256" sldId="292"/>
        </pc:sldMkLst>
      </pc:sldChg>
      <pc:sldChg chg="addSp delSp modSp add mod setBg addAnim delAnim modAnim setClrOvrMap">
        <pc:chgData name="Stefan Rosemann" userId="59f8833a-3cb5-434f-a21b-1930ced4df7c" providerId="ADAL" clId="{5F461BD9-0835-4514-8FCC-DBCDB74FA8C7}" dt="2025-01-06T13:19:31.457" v="3781" actId="20577"/>
        <pc:sldMkLst>
          <pc:docMk/>
          <pc:sldMk cId="3476738733" sldId="293"/>
        </pc:sldMkLst>
      </pc:sldChg>
      <pc:sldChg chg="addSp delSp modSp add mod">
        <pc:chgData name="Stefan Rosemann" userId="59f8833a-3cb5-434f-a21b-1930ced4df7c" providerId="ADAL" clId="{5F461BD9-0835-4514-8FCC-DBCDB74FA8C7}" dt="2025-01-06T17:42:25.694" v="3872" actId="1076"/>
        <pc:sldMkLst>
          <pc:docMk/>
          <pc:sldMk cId="17901317" sldId="294"/>
        </pc:sldMkLst>
      </pc:sldChg>
      <pc:sldChg chg="add ord">
        <pc:chgData name="Stefan Rosemann" userId="59f8833a-3cb5-434f-a21b-1930ced4df7c" providerId="ADAL" clId="{5F461BD9-0835-4514-8FCC-DBCDB74FA8C7}" dt="2025-01-06T22:27:01.886" v="4166"/>
        <pc:sldMkLst>
          <pc:docMk/>
          <pc:sldMk cId="4248974658" sldId="295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16:16.427" v="4320"/>
        <pc:sldMkLst>
          <pc:docMk/>
          <pc:sldMk cId="2813217761" sldId="296"/>
        </pc:sldMkLst>
      </pc:sld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319062307" sldId="2147483660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683310151" sldId="21474836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260164463" sldId="214748366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1727817" sldId="214748366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812828935" sldId="214748366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49970498" sldId="214748366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75335562" sldId="214748366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936035023" sldId="214748366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02745837" sldId="214748366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60545211" sldId="214748366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484253614" sldId="214748367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67592189" sldId="214748367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4062076538" sldId="214748367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16712856" sldId="214748367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73303548" sldId="214748367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58218315" sldId="214748367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807026979" sldId="2147483676"/>
          </pc:sldLayoutMkLst>
        </pc:sldLayoutChg>
      </pc:sldMasterChg>
      <pc:sldMasterChg chg="add del replId addSldLayout delSldLayout">
        <pc:chgData name="Stefan Rosemann" userId="59f8833a-3cb5-434f-a21b-1930ced4df7c" providerId="ADAL" clId="{5F461BD9-0835-4514-8FCC-DBCDB74FA8C7}" dt="2025-01-02T12:48:26.863" v="10" actId="26606"/>
        <pc:sldMasterMkLst>
          <pc:docMk/>
          <pc:sldMasterMk cId="4180356090" sldId="2147483677"/>
        </pc:sldMasterMkLst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984650075" sldId="2147483678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444066596" sldId="2147483679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451804480" sldId="2147483680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81419934" sldId="2147483681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4160115488" sldId="2147483682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808940892" sldId="2147483683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36193049" sldId="2147483684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703760831" sldId="2147483685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839076694" sldId="2147483686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821324718" sldId="2147483687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978348300" sldId="2147483688"/>
          </pc:sldLayoutMkLst>
        </pc:sldLayoutChg>
      </pc:sldMaster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85886304" sldId="2147483763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543029339" sldId="214748375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84589794" sldId="214748375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42182008" sldId="214748375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610086065" sldId="214748375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46522791" sldId="214748375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232359242" sldId="214748375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521505145" sldId="214748375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516267109" sldId="214748375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70241185" sldId="214748376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942564674" sldId="21474837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614022197" sldId="2147483762"/>
          </pc:sldLayoutMkLst>
        </pc:sldLayoutChg>
      </pc:sldMasterChg>
    </pc:docChg>
  </pc:docChgLst>
  <pc:docChgLst>
    <pc:chgData name="Stefan Rosemann" userId="59f8833a-3cb5-434f-a21b-1930ced4df7c" providerId="ADAL" clId="{B6BAFAB2-6FFC-4F78-84E7-73E2EA5BBAD4}"/>
    <pc:docChg chg="undo redo custSel addSld delSld modSld sldOrd">
      <pc:chgData name="Stefan Rosemann" userId="59f8833a-3cb5-434f-a21b-1930ced4df7c" providerId="ADAL" clId="{B6BAFAB2-6FFC-4F78-84E7-73E2EA5BBAD4}" dt="2025-02-05T22:16:40.438" v="3467" actId="47"/>
      <pc:docMkLst>
        <pc:docMk/>
      </pc:docMkLst>
      <pc:sldChg chg="addSp delSp modSp mod ord modAnim">
        <pc:chgData name="Stefan Rosemann" userId="59f8833a-3cb5-434f-a21b-1930ced4df7c" providerId="ADAL" clId="{B6BAFAB2-6FFC-4F78-84E7-73E2EA5BBAD4}" dt="2025-02-04T21:37:23.512" v="3456" actId="1076"/>
        <pc:sldMkLst>
          <pc:docMk/>
          <pc:sldMk cId="511082959" sldId="256"/>
        </pc:sldMkLst>
        <pc:spChg chg="mod">
          <ac:chgData name="Stefan Rosemann" userId="59f8833a-3cb5-434f-a21b-1930ced4df7c" providerId="ADAL" clId="{B6BAFAB2-6FFC-4F78-84E7-73E2EA5BBAD4}" dt="2025-02-04T21:37:16.853" v="3455" actId="14100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Stefan Rosemann" userId="59f8833a-3cb5-434f-a21b-1930ced4df7c" providerId="ADAL" clId="{B6BAFAB2-6FFC-4F78-84E7-73E2EA5BBAD4}" dt="2025-02-04T21:37:23.512" v="3456" actId="1076"/>
          <ac:spMkLst>
            <pc:docMk/>
            <pc:sldMk cId="511082959" sldId="256"/>
            <ac:spMk id="3" creationId="{8B736C20-220D-06BF-EF2D-F79283E839B7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35" creationId="{66D61E08-70C3-48D8-BEA0-787111DC30DA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37" creationId="{FC55298F-0AE5-478E-AD2B-03C2614C583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39" creationId="{C180E4EA-0B63-4779-A895-7E90E71088F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1" creationId="{CEE01D9D-3DE8-4EED-B0D3-8F3C79CC767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3" creationId="{89AF5CE9-607F-43F4-8983-DCD6DA4051FD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5" creationId="{6EEA2DBD-9E1E-4521-8C01-F32AD18A89E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7" creationId="{15BBD2C1-BA9B-46A9-A27A-33498B169272}"/>
          </ac:spMkLst>
        </pc:spChg>
        <pc:picChg chg="mod ord">
          <ac:chgData name="Stefan Rosemann" userId="59f8833a-3cb5-434f-a21b-1930ced4df7c" providerId="ADAL" clId="{B6BAFAB2-6FFC-4F78-84E7-73E2EA5BBAD4}" dt="2025-01-13T18:28:48.840" v="1951" actId="26606"/>
          <ac:picMkLst>
            <pc:docMk/>
            <pc:sldMk cId="511082959" sldId="256"/>
            <ac:picMk id="9" creationId="{046E14FD-F8D9-E465-4E8F-46CB4E104100}"/>
          </ac:picMkLst>
        </pc:picChg>
      </pc:sldChg>
      <pc:sldChg chg="modSp del mod ord modAnim">
        <pc:chgData name="Stefan Rosemann" userId="59f8833a-3cb5-434f-a21b-1930ced4df7c" providerId="ADAL" clId="{B6BAFAB2-6FFC-4F78-84E7-73E2EA5BBAD4}" dt="2025-02-04T21:23:50.254" v="3411" actId="47"/>
        <pc:sldMkLst>
          <pc:docMk/>
          <pc:sldMk cId="1649648746" sldId="257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105041354" sldId="260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1294981676" sldId="266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073011613" sldId="267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386652865" sldId="268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843280733" sldId="270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409858230" sldId="272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157862210" sldId="273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1870023863" sldId="274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037062806" sldId="276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619237337" sldId="277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066308111" sldId="278"/>
        </pc:sldMkLst>
      </pc:sldChg>
      <pc:sldChg chg="del">
        <pc:chgData name="Stefan Rosemann" userId="59f8833a-3cb5-434f-a21b-1930ced4df7c" providerId="ADAL" clId="{B6BAFAB2-6FFC-4F78-84E7-73E2EA5BBAD4}" dt="2025-01-13T22:06:36.907" v="2854" actId="47"/>
        <pc:sldMkLst>
          <pc:docMk/>
          <pc:sldMk cId="3255440413" sldId="279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1831354832" sldId="280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844265718" sldId="281"/>
        </pc:sldMkLst>
      </pc:sldChg>
      <pc:sldChg chg="addSp delSp modSp add del mod delAnim modAnim">
        <pc:chgData name="Stefan Rosemann" userId="59f8833a-3cb5-434f-a21b-1930ced4df7c" providerId="ADAL" clId="{B6BAFAB2-6FFC-4F78-84E7-73E2EA5BBAD4}" dt="2025-01-08T10:22:44.020" v="591" actId="47"/>
        <pc:sldMkLst>
          <pc:docMk/>
          <pc:sldMk cId="2396671093" sldId="282"/>
        </pc:sldMkLst>
      </pc:sldChg>
      <pc:sldChg chg="addSp delSp modSp add del mod">
        <pc:chgData name="Stefan Rosemann" userId="59f8833a-3cb5-434f-a21b-1930ced4df7c" providerId="ADAL" clId="{B6BAFAB2-6FFC-4F78-84E7-73E2EA5BBAD4}" dt="2025-01-08T10:46:02.168" v="661" actId="47"/>
        <pc:sldMkLst>
          <pc:docMk/>
          <pc:sldMk cId="655798698" sldId="283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1315352854" sldId="283"/>
        </pc:sldMkLst>
      </pc:sldChg>
      <pc:sldChg chg="add del modAnim">
        <pc:chgData name="Stefan Rosemann" userId="59f8833a-3cb5-434f-a21b-1930ced4df7c" providerId="ADAL" clId="{B6BAFAB2-6FFC-4F78-84E7-73E2EA5BBAD4}" dt="2025-01-08T10:22:45.599" v="593" actId="47"/>
        <pc:sldMkLst>
          <pc:docMk/>
          <pc:sldMk cId="355583427" sldId="284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837998084" sldId="284"/>
        </pc:sldMkLst>
      </pc:sldChg>
      <pc:sldChg chg="add">
        <pc:chgData name="Stefan Rosemann" userId="59f8833a-3cb5-434f-a21b-1930ced4df7c" providerId="ADAL" clId="{B6BAFAB2-6FFC-4F78-84E7-73E2EA5BBAD4}" dt="2025-01-08T10:22:52.002" v="594"/>
        <pc:sldMkLst>
          <pc:docMk/>
          <pc:sldMk cId="3261914469" sldId="284"/>
        </pc:sldMkLst>
      </pc:sldChg>
      <pc:sldChg chg="add del">
        <pc:chgData name="Stefan Rosemann" userId="59f8833a-3cb5-434f-a21b-1930ced4df7c" providerId="ADAL" clId="{B6BAFAB2-6FFC-4F78-84E7-73E2EA5BBAD4}" dt="2025-01-08T10:22:44.761" v="592" actId="47"/>
        <pc:sldMkLst>
          <pc:docMk/>
          <pc:sldMk cId="2318467386" sldId="285"/>
        </pc:sldMkLst>
      </pc:sldChg>
      <pc:sldChg chg="addSp delSp modSp add mod modAnim">
        <pc:chgData name="Stefan Rosemann" userId="59f8833a-3cb5-434f-a21b-1930ced4df7c" providerId="ADAL" clId="{B6BAFAB2-6FFC-4F78-84E7-73E2EA5BBAD4}" dt="2025-02-04T21:26:43.796" v="3417"/>
        <pc:sldMkLst>
          <pc:docMk/>
          <pc:sldMk cId="3540282279" sldId="285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043807606" sldId="285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249277849" sldId="286"/>
        </pc:sldMkLst>
      </pc:sldChg>
      <pc:sldChg chg="addSp delSp modSp add mod modAnim">
        <pc:chgData name="Stefan Rosemann" userId="59f8833a-3cb5-434f-a21b-1930ced4df7c" providerId="ADAL" clId="{B6BAFAB2-6FFC-4F78-84E7-73E2EA5BBAD4}" dt="2025-02-04T21:32:15.427" v="3425"/>
        <pc:sldMkLst>
          <pc:docMk/>
          <pc:sldMk cId="2468944280" sldId="286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82121406" sldId="287"/>
        </pc:sldMkLst>
      </pc:sldChg>
      <pc:sldChg chg="addSp delSp modSp add del mod">
        <pc:chgData name="Stefan Rosemann" userId="59f8833a-3cb5-434f-a21b-1930ced4df7c" providerId="ADAL" clId="{B6BAFAB2-6FFC-4F78-84E7-73E2EA5BBAD4}" dt="2025-01-08T10:33:25.276" v="623" actId="47"/>
        <pc:sldMkLst>
          <pc:docMk/>
          <pc:sldMk cId="987057439" sldId="287"/>
        </pc:sldMkLst>
      </pc:sldChg>
      <pc:sldChg chg="add del">
        <pc:chgData name="Stefan Rosemann" userId="59f8833a-3cb5-434f-a21b-1930ced4df7c" providerId="ADAL" clId="{B6BAFAB2-6FFC-4F78-84E7-73E2EA5BBAD4}" dt="2025-01-08T10:47:20.505" v="667" actId="47"/>
        <pc:sldMkLst>
          <pc:docMk/>
          <pc:sldMk cId="90579200" sldId="288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909555076" sldId="288"/>
        </pc:sldMkLst>
      </pc:sldChg>
      <pc:sldChg chg="addSp delSp add del mod">
        <pc:chgData name="Stefan Rosemann" userId="59f8833a-3cb5-434f-a21b-1930ced4df7c" providerId="ADAL" clId="{B6BAFAB2-6FFC-4F78-84E7-73E2EA5BBAD4}" dt="2025-01-08T10:57:28.614" v="677" actId="47"/>
        <pc:sldMkLst>
          <pc:docMk/>
          <pc:sldMk cId="151528729" sldId="289"/>
        </pc:sldMkLst>
      </pc:sldChg>
      <pc:sldChg chg="addSp modSp add mod ord modAnim">
        <pc:chgData name="Stefan Rosemann" userId="59f8833a-3cb5-434f-a21b-1930ced4df7c" providerId="ADAL" clId="{B6BAFAB2-6FFC-4F78-84E7-73E2EA5BBAD4}" dt="2025-01-08T10:50:34.757" v="672"/>
        <pc:sldMkLst>
          <pc:docMk/>
          <pc:sldMk cId="3228221279" sldId="290"/>
        </pc:sldMkLst>
      </pc:sldChg>
      <pc:sldChg chg="addSp delSp modSp add mod modAnim">
        <pc:chgData name="Stefan Rosemann" userId="59f8833a-3cb5-434f-a21b-1930ced4df7c" providerId="ADAL" clId="{B6BAFAB2-6FFC-4F78-84E7-73E2EA5BBAD4}" dt="2025-01-08T11:01:25.046" v="703"/>
        <pc:sldMkLst>
          <pc:docMk/>
          <pc:sldMk cId="1885256675" sldId="291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3197993242" sldId="291"/>
        </pc:sldMkLst>
      </pc:sldChg>
      <pc:sldChg chg="addSp delSp modSp add del mod ord delAnim modAnim">
        <pc:chgData name="Stefan Rosemann" userId="59f8833a-3cb5-434f-a21b-1930ced4df7c" providerId="ADAL" clId="{B6BAFAB2-6FFC-4F78-84E7-73E2EA5BBAD4}" dt="2025-01-09T15:50:23.921" v="839" actId="47"/>
        <pc:sldMkLst>
          <pc:docMk/>
          <pc:sldMk cId="2769188780" sldId="292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3908548256" sldId="292"/>
        </pc:sldMkLst>
      </pc:sldChg>
      <pc:sldChg chg="add del">
        <pc:chgData name="Stefan Rosemann" userId="59f8833a-3cb5-434f-a21b-1930ced4df7c" providerId="ADAL" clId="{B6BAFAB2-6FFC-4F78-84E7-73E2EA5BBAD4}" dt="2025-01-08T10:50:15.453" v="669" actId="47"/>
        <pc:sldMkLst>
          <pc:docMk/>
          <pc:sldMk cId="163381895" sldId="293"/>
        </pc:sldMkLst>
      </pc:sldChg>
      <pc:sldChg chg="addSp delSp add mod delAnim">
        <pc:chgData name="Stefan Rosemann" userId="59f8833a-3cb5-434f-a21b-1930ced4df7c" providerId="ADAL" clId="{B6BAFAB2-6FFC-4F78-84E7-73E2EA5BBAD4}" dt="2025-01-08T10:53:23.336" v="676" actId="22"/>
        <pc:sldMkLst>
          <pc:docMk/>
          <pc:sldMk cId="2904044951" sldId="293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3476738733" sldId="293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17901317" sldId="294"/>
        </pc:sldMkLst>
      </pc:sldChg>
      <pc:sldChg chg="addSp delSp modSp add del mod ord delAnim">
        <pc:chgData name="Stefan Rosemann" userId="59f8833a-3cb5-434f-a21b-1930ced4df7c" providerId="ADAL" clId="{B6BAFAB2-6FFC-4F78-84E7-73E2EA5BBAD4}" dt="2025-02-04T21:22:52.732" v="3408" actId="47"/>
        <pc:sldMkLst>
          <pc:docMk/>
          <pc:sldMk cId="1614369375" sldId="294"/>
        </pc:sldMkLst>
      </pc:sldChg>
      <pc:sldChg chg="addSp modSp add del mod ord">
        <pc:chgData name="Stefan Rosemann" userId="59f8833a-3cb5-434f-a21b-1930ced4df7c" providerId="ADAL" clId="{B6BAFAB2-6FFC-4F78-84E7-73E2EA5BBAD4}" dt="2025-01-13T18:48:23.987" v="2112" actId="47"/>
        <pc:sldMkLst>
          <pc:docMk/>
          <pc:sldMk cId="1691135065" sldId="295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248974658" sldId="295"/>
        </pc:sldMkLst>
      </pc:sldChg>
      <pc:sldChg chg="addSp modSp add del mod">
        <pc:chgData name="Stefan Rosemann" userId="59f8833a-3cb5-434f-a21b-1930ced4df7c" providerId="ADAL" clId="{B6BAFAB2-6FFC-4F78-84E7-73E2EA5BBAD4}" dt="2025-02-04T21:22:52.732" v="3408" actId="47"/>
        <pc:sldMkLst>
          <pc:docMk/>
          <pc:sldMk cId="1091729847" sldId="296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813217761" sldId="296"/>
        </pc:sldMkLst>
      </pc:sldChg>
      <pc:sldChg chg="addSp delSp modSp add del mod ord">
        <pc:chgData name="Stefan Rosemann" userId="59f8833a-3cb5-434f-a21b-1930ced4df7c" providerId="ADAL" clId="{B6BAFAB2-6FFC-4F78-84E7-73E2EA5BBAD4}" dt="2025-02-04T21:22:52.732" v="3408" actId="47"/>
        <pc:sldMkLst>
          <pc:docMk/>
          <pc:sldMk cId="63587687" sldId="297"/>
        </pc:sldMkLst>
      </pc:sldChg>
      <pc:sldChg chg="add del">
        <pc:chgData name="Stefan Rosemann" userId="59f8833a-3cb5-434f-a21b-1930ced4df7c" providerId="ADAL" clId="{B6BAFAB2-6FFC-4F78-84E7-73E2EA5BBAD4}" dt="2025-01-13T22:06:01.875" v="2853" actId="47"/>
        <pc:sldMkLst>
          <pc:docMk/>
          <pc:sldMk cId="3950168820" sldId="298"/>
        </pc:sldMkLst>
      </pc:sldChg>
      <pc:sldChg chg="addSp modSp add del mod modAnim">
        <pc:chgData name="Stefan Rosemann" userId="59f8833a-3cb5-434f-a21b-1930ced4df7c" providerId="ADAL" clId="{B6BAFAB2-6FFC-4F78-84E7-73E2EA5BBAD4}" dt="2025-02-04T21:22:52.732" v="3408" actId="47"/>
        <pc:sldMkLst>
          <pc:docMk/>
          <pc:sldMk cId="3112105535" sldId="299"/>
        </pc:sldMkLst>
      </pc:sldChg>
      <pc:sldChg chg="addSp delSp modSp add del mod ord">
        <pc:chgData name="Stefan Rosemann" userId="59f8833a-3cb5-434f-a21b-1930ced4df7c" providerId="ADAL" clId="{B6BAFAB2-6FFC-4F78-84E7-73E2EA5BBAD4}" dt="2025-01-21T07:45:07.534" v="3375" actId="47"/>
        <pc:sldMkLst>
          <pc:docMk/>
          <pc:sldMk cId="1397793992" sldId="300"/>
        </pc:sldMkLst>
      </pc:sldChg>
      <pc:sldChg chg="addSp delSp modSp add del mod ord delAnim modAnim modShow">
        <pc:chgData name="Stefan Rosemann" userId="59f8833a-3cb5-434f-a21b-1930ced4df7c" providerId="ADAL" clId="{B6BAFAB2-6FFC-4F78-84E7-73E2EA5BBAD4}" dt="2025-01-14T11:28:52.335" v="3372" actId="47"/>
        <pc:sldMkLst>
          <pc:docMk/>
          <pc:sldMk cId="779180176" sldId="301"/>
        </pc:sldMkLst>
      </pc:sldChg>
      <pc:sldChg chg="addSp modSp add del mod">
        <pc:chgData name="Stefan Rosemann" userId="59f8833a-3cb5-434f-a21b-1930ced4df7c" providerId="ADAL" clId="{B6BAFAB2-6FFC-4F78-84E7-73E2EA5BBAD4}" dt="2025-01-13T18:48:22.868" v="2111" actId="47"/>
        <pc:sldMkLst>
          <pc:docMk/>
          <pc:sldMk cId="809435269" sldId="302"/>
        </pc:sldMkLst>
      </pc:sldChg>
      <pc:sldChg chg="addSp delSp modSp add del mod ord delAnim modAnim">
        <pc:chgData name="Stefan Rosemann" userId="59f8833a-3cb5-434f-a21b-1930ced4df7c" providerId="ADAL" clId="{B6BAFAB2-6FFC-4F78-84E7-73E2EA5BBAD4}" dt="2025-02-04T21:22:52.732" v="3408" actId="47"/>
        <pc:sldMkLst>
          <pc:docMk/>
          <pc:sldMk cId="3320309000" sldId="303"/>
        </pc:sldMkLst>
      </pc:sldChg>
      <pc:sldChg chg="addSp delSp modSp add del mod modAnim">
        <pc:chgData name="Stefan Rosemann" userId="59f8833a-3cb5-434f-a21b-1930ced4df7c" providerId="ADAL" clId="{B6BAFAB2-6FFC-4F78-84E7-73E2EA5BBAD4}" dt="2025-02-04T21:22:52.732" v="3408" actId="47"/>
        <pc:sldMkLst>
          <pc:docMk/>
          <pc:sldMk cId="89387441" sldId="304"/>
        </pc:sldMkLst>
      </pc:sldChg>
      <pc:sldChg chg="addSp delSp modSp add del mod addAnim delAnim modAnim setClrOvrMap">
        <pc:chgData name="Stefan Rosemann" userId="59f8833a-3cb5-434f-a21b-1930ced4df7c" providerId="ADAL" clId="{B6BAFAB2-6FFC-4F78-84E7-73E2EA5BBAD4}" dt="2025-02-04T21:22:52.732" v="3408" actId="47"/>
        <pc:sldMkLst>
          <pc:docMk/>
          <pc:sldMk cId="3435120693" sldId="305"/>
        </pc:sldMkLst>
      </pc:sldChg>
      <pc:sldChg chg="addSp delSp modSp add del mod delAnim modAnim">
        <pc:chgData name="Stefan Rosemann" userId="59f8833a-3cb5-434f-a21b-1930ced4df7c" providerId="ADAL" clId="{B6BAFAB2-6FFC-4F78-84E7-73E2EA5BBAD4}" dt="2025-02-04T21:22:52.732" v="3408" actId="47"/>
        <pc:sldMkLst>
          <pc:docMk/>
          <pc:sldMk cId="3466419639" sldId="306"/>
        </pc:sldMkLst>
      </pc:sldChg>
      <pc:sldChg chg="addSp delSp modSp add del mod modAnim">
        <pc:chgData name="Stefan Rosemann" userId="59f8833a-3cb5-434f-a21b-1930ced4df7c" providerId="ADAL" clId="{B6BAFAB2-6FFC-4F78-84E7-73E2EA5BBAD4}" dt="2025-01-13T21:25:29.663" v="2549" actId="47"/>
        <pc:sldMkLst>
          <pc:docMk/>
          <pc:sldMk cId="3778701854" sldId="307"/>
        </pc:sldMkLst>
      </pc:sldChg>
      <pc:sldChg chg="delSp modSp add del mod delAnim">
        <pc:chgData name="Stefan Rosemann" userId="59f8833a-3cb5-434f-a21b-1930ced4df7c" providerId="ADAL" clId="{B6BAFAB2-6FFC-4F78-84E7-73E2EA5BBAD4}" dt="2025-02-04T21:22:52.732" v="3408" actId="47"/>
        <pc:sldMkLst>
          <pc:docMk/>
          <pc:sldMk cId="2607736129" sldId="308"/>
        </pc:sldMkLst>
      </pc:sldChg>
      <pc:sldChg chg="addSp delSp modSp add del mod">
        <pc:chgData name="Stefan Rosemann" userId="59f8833a-3cb5-434f-a21b-1930ced4df7c" providerId="ADAL" clId="{B6BAFAB2-6FFC-4F78-84E7-73E2EA5BBAD4}" dt="2025-01-13T17:15:07.829" v="1631" actId="47"/>
        <pc:sldMkLst>
          <pc:docMk/>
          <pc:sldMk cId="2934946830" sldId="308"/>
        </pc:sldMkLst>
      </pc:sldChg>
      <pc:sldChg chg="addSp delSp modSp add del mod modAnim">
        <pc:chgData name="Stefan Rosemann" userId="59f8833a-3cb5-434f-a21b-1930ced4df7c" providerId="ADAL" clId="{B6BAFAB2-6FFC-4F78-84E7-73E2EA5BBAD4}" dt="2025-02-04T21:22:52.732" v="3408" actId="47"/>
        <pc:sldMkLst>
          <pc:docMk/>
          <pc:sldMk cId="492969738" sldId="309"/>
        </pc:sldMkLst>
      </pc:sldChg>
      <pc:sldChg chg="addSp delSp modSp add del mod">
        <pc:chgData name="Stefan Rosemann" userId="59f8833a-3cb5-434f-a21b-1930ced4df7c" providerId="ADAL" clId="{B6BAFAB2-6FFC-4F78-84E7-73E2EA5BBAD4}" dt="2025-01-13T18:31:14.564" v="1986" actId="47"/>
        <pc:sldMkLst>
          <pc:docMk/>
          <pc:sldMk cId="2442760345" sldId="310"/>
        </pc:sldMkLst>
      </pc:sldChg>
      <pc:sldChg chg="addSp delSp modSp add del mod ord setBg delAnim modAnim delDesignElem">
        <pc:chgData name="Stefan Rosemann" userId="59f8833a-3cb5-434f-a21b-1930ced4df7c" providerId="ADAL" clId="{B6BAFAB2-6FFC-4F78-84E7-73E2EA5BBAD4}" dt="2025-02-04T21:22:52.732" v="3408" actId="47"/>
        <pc:sldMkLst>
          <pc:docMk/>
          <pc:sldMk cId="2007434164" sldId="311"/>
        </pc:sldMkLst>
      </pc:sldChg>
      <pc:sldChg chg="addSp delSp modSp add del mod addAnim delAnim modAnim">
        <pc:chgData name="Stefan Rosemann" userId="59f8833a-3cb5-434f-a21b-1930ced4df7c" providerId="ADAL" clId="{B6BAFAB2-6FFC-4F78-84E7-73E2EA5BBAD4}" dt="2025-01-14T11:00:35.908" v="3349" actId="47"/>
        <pc:sldMkLst>
          <pc:docMk/>
          <pc:sldMk cId="1274393104" sldId="312"/>
        </pc:sldMkLst>
      </pc:sldChg>
      <pc:sldChg chg="delSp modSp add del mod ord modAnim">
        <pc:chgData name="Stefan Rosemann" userId="59f8833a-3cb5-434f-a21b-1930ced4df7c" providerId="ADAL" clId="{B6BAFAB2-6FFC-4F78-84E7-73E2EA5BBAD4}" dt="2025-01-14T11:02:15.272" v="3355" actId="47"/>
        <pc:sldMkLst>
          <pc:docMk/>
          <pc:sldMk cId="2838297777" sldId="313"/>
        </pc:sldMkLst>
      </pc:sldChg>
      <pc:sldChg chg="addSp delSp modSp add del mod delAnim modAnim">
        <pc:chgData name="Stefan Rosemann" userId="59f8833a-3cb5-434f-a21b-1930ced4df7c" providerId="ADAL" clId="{B6BAFAB2-6FFC-4F78-84E7-73E2EA5BBAD4}" dt="2025-02-04T21:22:52.732" v="3408" actId="47"/>
        <pc:sldMkLst>
          <pc:docMk/>
          <pc:sldMk cId="2279955780" sldId="314"/>
        </pc:sldMkLst>
      </pc:sldChg>
      <pc:sldChg chg="addSp delSp modSp add del mod ord">
        <pc:chgData name="Stefan Rosemann" userId="59f8833a-3cb5-434f-a21b-1930ced4df7c" providerId="ADAL" clId="{B6BAFAB2-6FFC-4F78-84E7-73E2EA5BBAD4}" dt="2025-02-04T21:22:52.732" v="3408" actId="47"/>
        <pc:sldMkLst>
          <pc:docMk/>
          <pc:sldMk cId="1052251902" sldId="315"/>
        </pc:sldMkLst>
      </pc:sldChg>
      <pc:sldChg chg="add del">
        <pc:chgData name="Stefan Rosemann" userId="59f8833a-3cb5-434f-a21b-1930ced4df7c" providerId="ADAL" clId="{B6BAFAB2-6FFC-4F78-84E7-73E2EA5BBAD4}" dt="2025-02-04T21:38:02.304" v="3460" actId="47"/>
        <pc:sldMkLst>
          <pc:docMk/>
          <pc:sldMk cId="4045095826" sldId="316"/>
        </pc:sldMkLst>
      </pc:sldChg>
      <pc:sldChg chg="addSp delSp modSp add del mod ord">
        <pc:chgData name="Stefan Rosemann" userId="59f8833a-3cb5-434f-a21b-1930ced4df7c" providerId="ADAL" clId="{B6BAFAB2-6FFC-4F78-84E7-73E2EA5BBAD4}" dt="2025-02-05T22:16:37.565" v="3465" actId="47"/>
        <pc:sldMkLst>
          <pc:docMk/>
          <pc:sldMk cId="322164230" sldId="317"/>
        </pc:sldMkLst>
      </pc:sldChg>
      <pc:sldChg chg="add del">
        <pc:chgData name="Stefan Rosemann" userId="59f8833a-3cb5-434f-a21b-1930ced4df7c" providerId="ADAL" clId="{B6BAFAB2-6FFC-4F78-84E7-73E2EA5BBAD4}" dt="2025-02-04T21:38:04.324" v="3461" actId="47"/>
        <pc:sldMkLst>
          <pc:docMk/>
          <pc:sldMk cId="3954357210" sldId="318"/>
        </pc:sldMkLst>
      </pc:sldChg>
      <pc:sldChg chg="add del">
        <pc:chgData name="Stefan Rosemann" userId="59f8833a-3cb5-434f-a21b-1930ced4df7c" providerId="ADAL" clId="{B6BAFAB2-6FFC-4F78-84E7-73E2EA5BBAD4}" dt="2025-02-04T21:38:06.374" v="3462" actId="47"/>
        <pc:sldMkLst>
          <pc:docMk/>
          <pc:sldMk cId="863663783" sldId="319"/>
        </pc:sldMkLst>
      </pc:sldChg>
      <pc:sldChg chg="add del">
        <pc:chgData name="Stefan Rosemann" userId="59f8833a-3cb5-434f-a21b-1930ced4df7c" providerId="ADAL" clId="{B6BAFAB2-6FFC-4F78-84E7-73E2EA5BBAD4}" dt="2025-02-04T21:37:52.418" v="3457" actId="47"/>
        <pc:sldMkLst>
          <pc:docMk/>
          <pc:sldMk cId="1092447393" sldId="320"/>
        </pc:sldMkLst>
      </pc:sldChg>
      <pc:sldChg chg="addSp delSp modSp add del mod ord">
        <pc:chgData name="Stefan Rosemann" userId="59f8833a-3cb5-434f-a21b-1930ced4df7c" providerId="ADAL" clId="{B6BAFAB2-6FFC-4F78-84E7-73E2EA5BBAD4}" dt="2025-02-05T22:16:40.438" v="3467" actId="47"/>
        <pc:sldMkLst>
          <pc:docMk/>
          <pc:sldMk cId="2178890636" sldId="321"/>
        </pc:sldMkLst>
      </pc:sldChg>
      <pc:sldChg chg="addSp delSp modSp add del ord">
        <pc:chgData name="Stefan Rosemann" userId="59f8833a-3cb5-434f-a21b-1930ced4df7c" providerId="ADAL" clId="{B6BAFAB2-6FFC-4F78-84E7-73E2EA5BBAD4}" dt="2025-02-05T22:16:39.363" v="3466" actId="47"/>
        <pc:sldMkLst>
          <pc:docMk/>
          <pc:sldMk cId="1926954135" sldId="322"/>
        </pc:sldMkLst>
      </pc:sldChg>
      <pc:sldChg chg="delSp modSp add del ord">
        <pc:chgData name="Stefan Rosemann" userId="59f8833a-3cb5-434f-a21b-1930ced4df7c" providerId="ADAL" clId="{B6BAFAB2-6FFC-4F78-84E7-73E2EA5BBAD4}" dt="2025-02-05T22:16:36.115" v="3464" actId="47"/>
        <pc:sldMkLst>
          <pc:docMk/>
          <pc:sldMk cId="823375774" sldId="323"/>
        </pc:sldMkLst>
      </pc:sldChg>
      <pc:sldChg chg="add">
        <pc:chgData name="Stefan Rosemann" userId="59f8833a-3cb5-434f-a21b-1930ced4df7c" providerId="ADAL" clId="{B6BAFAB2-6FFC-4F78-84E7-73E2EA5BBAD4}" dt="2025-02-04T21:24:59.719" v="3414"/>
        <pc:sldMkLst>
          <pc:docMk/>
          <pc:sldMk cId="676054328" sldId="324"/>
        </pc:sldMkLst>
      </pc:sldChg>
      <pc:sldChg chg="addSp delSp modSp add del mod modAnim">
        <pc:chgData name="Stefan Rosemann" userId="59f8833a-3cb5-434f-a21b-1930ced4df7c" providerId="ADAL" clId="{B6BAFAB2-6FFC-4F78-84E7-73E2EA5BBAD4}" dt="2025-02-04T21:22:52.732" v="3408" actId="47"/>
        <pc:sldMkLst>
          <pc:docMk/>
          <pc:sldMk cId="2020259571" sldId="324"/>
        </pc:sldMkLst>
      </pc:sldChg>
      <pc:sldChg chg="addSp delSp modSp add del mod ord modAnim">
        <pc:chgData name="Stefan Rosemann" userId="59f8833a-3cb5-434f-a21b-1930ced4df7c" providerId="ADAL" clId="{B6BAFAB2-6FFC-4F78-84E7-73E2EA5BBAD4}" dt="2025-02-04T21:22:52.732" v="3408" actId="47"/>
        <pc:sldMkLst>
          <pc:docMk/>
          <pc:sldMk cId="1564517031" sldId="325"/>
        </pc:sldMkLst>
      </pc:sldChg>
      <pc:sldChg chg="addSp delSp modSp add del mod modAnim">
        <pc:chgData name="Stefan Rosemann" userId="59f8833a-3cb5-434f-a21b-1930ced4df7c" providerId="ADAL" clId="{B6BAFAB2-6FFC-4F78-84E7-73E2EA5BBAD4}" dt="2025-02-04T21:22:52.732" v="3408" actId="47"/>
        <pc:sldMkLst>
          <pc:docMk/>
          <pc:sldMk cId="1452146225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ECF5F-D800-4529-953E-E107F3622C33}" type="datetimeFigureOut">
              <a:rPr lang="de-DE" smtClean="0"/>
              <a:t>07.02.2025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CC3A-1593-4D94-B224-D0CFAF09C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82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116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79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8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1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677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682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59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903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419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929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3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99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945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706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556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527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31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250oRMy8po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46E14FD-F8D9-E465-4E8F-46CB4E10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78" t="16667" r="18376" b="-1"/>
          <a:stretch/>
        </p:blipFill>
        <p:spPr>
          <a:xfrm>
            <a:off x="4269854" y="-8467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68B318-9A12-9E54-2189-8C7D2EEF7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16" y="1681738"/>
            <a:ext cx="5097990" cy="2369093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chemeClr val="tx1"/>
                </a:solidFill>
              </a:rPr>
              <a:t>Kühlkettenüberwachung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736C20-220D-06BF-EF2D-F79283E8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7085" y="3992048"/>
            <a:ext cx="4079721" cy="1096901"/>
          </a:xfrm>
        </p:spPr>
        <p:txBody>
          <a:bodyPr>
            <a:normAutofit/>
          </a:bodyPr>
          <a:lstStyle/>
          <a:p>
            <a:r>
              <a:rPr lang="de-DE" sz="1600" dirty="0" err="1"/>
              <a:t>CoolChainProject</a:t>
            </a:r>
            <a:endParaRPr lang="de-DE" sz="16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08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5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53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4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55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3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5FE744E5-22DF-1350-65F6-7EE2DF4E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CoolChainProject</a:t>
            </a:r>
          </a:p>
        </p:txBody>
      </p:sp>
      <p:sp>
        <p:nvSpPr>
          <p:cNvPr id="64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Zeichnung, Symbol, Kunst, Design enthält.&#10;&#10;Automatisch generierte Beschreibung">
            <a:extLst>
              <a:ext uri="{FF2B5EF4-FFF2-40B4-BE49-F238E27FC236}">
                <a16:creationId xmlns:a16="http://schemas.microsoft.com/office/drawing/2014/main" id="{D25CE8AB-A188-8710-1E2A-30D89351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" y="1063552"/>
            <a:ext cx="3209289" cy="3217333"/>
          </a:xfrm>
          <a:prstGeom prst="rect">
            <a:avLst/>
          </a:prstGeom>
        </p:spPr>
      </p:pic>
      <p:pic>
        <p:nvPicPr>
          <p:cNvPr id="10" name="Grafik 9" descr="Ein Bild, das Text, Kleidung, Screenshot, Cartoon enthält.&#10;&#10;Automatisch generierte Beschreibung">
            <a:extLst>
              <a:ext uri="{FF2B5EF4-FFF2-40B4-BE49-F238E27FC236}">
                <a16:creationId xmlns:a16="http://schemas.microsoft.com/office/drawing/2014/main" id="{D669709C-7CC8-CD28-37E4-01DCDCC7D6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" t="11203" r="634" b="10019"/>
          <a:stretch/>
        </p:blipFill>
        <p:spPr bwMode="auto">
          <a:xfrm>
            <a:off x="4907441" y="267935"/>
            <a:ext cx="7013573" cy="3770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Ein Bild, das Screenshot, Text, Multimedia-Software, Software enthält.&#10;&#10;Automatisch generierte Beschreibung">
            <a:extLst>
              <a:ext uri="{FF2B5EF4-FFF2-40B4-BE49-F238E27FC236}">
                <a16:creationId xmlns:a16="http://schemas.microsoft.com/office/drawing/2014/main" id="{0B9A3722-7D20-DD58-1EA3-809E8EDEEA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t="8245" r="6126" b="10284"/>
          <a:stretch/>
        </p:blipFill>
        <p:spPr bwMode="auto">
          <a:xfrm>
            <a:off x="3431247" y="2153205"/>
            <a:ext cx="3849508" cy="2248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Pfeil: nach unten gekrümmt 11">
            <a:extLst>
              <a:ext uri="{FF2B5EF4-FFF2-40B4-BE49-F238E27FC236}">
                <a16:creationId xmlns:a16="http://schemas.microsoft.com/office/drawing/2014/main" id="{CDB81B7D-42A9-91AE-419C-DBAC0600AFA1}"/>
              </a:ext>
            </a:extLst>
          </p:cNvPr>
          <p:cNvSpPr/>
          <p:nvPr/>
        </p:nvSpPr>
        <p:spPr>
          <a:xfrm rot="193859">
            <a:off x="1624300" y="312327"/>
            <a:ext cx="4303940" cy="92021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7DBAA436-5EC0-052C-0401-16DD88834E1E}"/>
              </a:ext>
            </a:extLst>
          </p:cNvPr>
          <p:cNvSpPr txBox="1"/>
          <p:nvPr/>
        </p:nvSpPr>
        <p:spPr>
          <a:xfrm>
            <a:off x="281317" y="5889476"/>
            <a:ext cx="789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6"/>
              </a:rPr>
              <a:t>Blockchain - So profitieren Kunden und Logistik vom transparenten System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2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633" y="460074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 err="1"/>
              <a:t>CoolChainProject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3FD92A9-B454-922F-1DF8-B6FD519CA6FE}"/>
              </a:ext>
            </a:extLst>
          </p:cNvPr>
          <p:cNvSpPr/>
          <p:nvPr/>
        </p:nvSpPr>
        <p:spPr>
          <a:xfrm>
            <a:off x="5424454" y="2526649"/>
            <a:ext cx="2372397" cy="2842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Grafik 2" descr="Ein Bild, das Screenshot, Text, Multimedia-Software, Software enthält.&#10;&#10;Automatisch generierte Beschreibung">
            <a:extLst>
              <a:ext uri="{FF2B5EF4-FFF2-40B4-BE49-F238E27FC236}">
                <a16:creationId xmlns:a16="http://schemas.microsoft.com/office/drawing/2014/main" id="{5B19DA51-6CFC-FC44-51FB-8744D8EE15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t="8245" r="6126" b="10284"/>
          <a:stretch/>
        </p:blipFill>
        <p:spPr bwMode="auto">
          <a:xfrm>
            <a:off x="7668743" y="265617"/>
            <a:ext cx="4178491" cy="2446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Ein Bild, das Cartoon, Text, Screenshot, Animation enthält.&#10;&#10;Automatisch generierte Beschreibung">
            <a:extLst>
              <a:ext uri="{FF2B5EF4-FFF2-40B4-BE49-F238E27FC236}">
                <a16:creationId xmlns:a16="http://schemas.microsoft.com/office/drawing/2014/main" id="{5B46F461-268A-FC7B-9B0E-576F1097BB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8694" r="1944" b="10016"/>
          <a:stretch/>
        </p:blipFill>
        <p:spPr bwMode="auto">
          <a:xfrm>
            <a:off x="4349774" y="1324758"/>
            <a:ext cx="6026785" cy="335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A4D2B765-54F6-5E9D-3E8D-2895F7C0F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69" y="3285353"/>
            <a:ext cx="6031230" cy="3245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285220EC-DC34-91BB-5CE8-9FED649932A9}"/>
              </a:ext>
            </a:extLst>
          </p:cNvPr>
          <p:cNvSpPr/>
          <p:nvPr/>
        </p:nvSpPr>
        <p:spPr>
          <a:xfrm>
            <a:off x="10501596" y="1606731"/>
            <a:ext cx="1059033" cy="8490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55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0F64ABDE-7EBD-3B9B-4A04-9D2E102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09" y="355106"/>
            <a:ext cx="4696054" cy="252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99BC3C1-4285-1AEE-3094-5A55343C475F}"/>
              </a:ext>
            </a:extLst>
          </p:cNvPr>
          <p:cNvGrpSpPr/>
          <p:nvPr/>
        </p:nvGrpSpPr>
        <p:grpSpPr>
          <a:xfrm>
            <a:off x="4406407" y="1929076"/>
            <a:ext cx="4497402" cy="2428305"/>
            <a:chOff x="4969418" y="1063072"/>
            <a:chExt cx="3508062" cy="1968264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CCA338F1-C607-1307-5AD9-5AB0A0819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9418" y="1063072"/>
              <a:ext cx="3508062" cy="1968264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AA64737-D6CB-938E-C9DF-504AEED63F0C}"/>
                </a:ext>
              </a:extLst>
            </p:cNvPr>
            <p:cNvSpPr txBox="1"/>
            <p:nvPr/>
          </p:nvSpPr>
          <p:spPr>
            <a:xfrm rot="19733370">
              <a:off x="6086861" y="1111851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  <p:sp>
        <p:nvSpPr>
          <p:cNvPr id="6" name="Pfeil: nach unten gekrümmt 5">
            <a:extLst>
              <a:ext uri="{FF2B5EF4-FFF2-40B4-BE49-F238E27FC236}">
                <a16:creationId xmlns:a16="http://schemas.microsoft.com/office/drawing/2014/main" id="{38F438F2-7F37-A1FB-9346-3CBBB5A824FD}"/>
              </a:ext>
            </a:extLst>
          </p:cNvPr>
          <p:cNvSpPr/>
          <p:nvPr/>
        </p:nvSpPr>
        <p:spPr>
          <a:xfrm rot="10800000" flipH="1">
            <a:off x="3638006" y="2536689"/>
            <a:ext cx="788562" cy="51348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Pfeil: nach unten gekrümmt 9">
            <a:extLst>
              <a:ext uri="{FF2B5EF4-FFF2-40B4-BE49-F238E27FC236}">
                <a16:creationId xmlns:a16="http://schemas.microsoft.com/office/drawing/2014/main" id="{E3A28E99-8625-19A2-0A24-0BB5F2A0EFB8}"/>
              </a:ext>
            </a:extLst>
          </p:cNvPr>
          <p:cNvSpPr/>
          <p:nvPr/>
        </p:nvSpPr>
        <p:spPr>
          <a:xfrm rot="10800000" flipH="1">
            <a:off x="2824236" y="2536689"/>
            <a:ext cx="788562" cy="51348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Pfeil: nach unten gekrümmt 10">
            <a:extLst>
              <a:ext uri="{FF2B5EF4-FFF2-40B4-BE49-F238E27FC236}">
                <a16:creationId xmlns:a16="http://schemas.microsoft.com/office/drawing/2014/main" id="{D0382C38-D2B2-6165-B3D0-15DF9E8339AE}"/>
              </a:ext>
            </a:extLst>
          </p:cNvPr>
          <p:cNvSpPr/>
          <p:nvPr/>
        </p:nvSpPr>
        <p:spPr>
          <a:xfrm rot="10800000" flipH="1">
            <a:off x="2023069" y="2536689"/>
            <a:ext cx="788562" cy="51348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unten gekrümmt 11">
            <a:extLst>
              <a:ext uri="{FF2B5EF4-FFF2-40B4-BE49-F238E27FC236}">
                <a16:creationId xmlns:a16="http://schemas.microsoft.com/office/drawing/2014/main" id="{4275346F-3B91-2B96-7667-AC6DA88B48DC}"/>
              </a:ext>
            </a:extLst>
          </p:cNvPr>
          <p:cNvSpPr/>
          <p:nvPr/>
        </p:nvSpPr>
        <p:spPr>
          <a:xfrm rot="10800000" flipH="1">
            <a:off x="1226410" y="2528140"/>
            <a:ext cx="788562" cy="51348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3" name="Grafik 12" descr="Ein Bild, das Text, Screenshot, Zahl, Software enthält.&#10;&#10;Automatisch generierte Beschreibung">
            <a:extLst>
              <a:ext uri="{FF2B5EF4-FFF2-40B4-BE49-F238E27FC236}">
                <a16:creationId xmlns:a16="http://schemas.microsoft.com/office/drawing/2014/main" id="{BB28AF39-89D3-4DC0-93A4-9D39C26A0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14" t="17817" r="19783" b="57014"/>
          <a:stretch/>
        </p:blipFill>
        <p:spPr bwMode="auto">
          <a:xfrm>
            <a:off x="476209" y="4305874"/>
            <a:ext cx="11442216" cy="2270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9115CA-44C5-8F2E-F694-1F56E195256B}"/>
              </a:ext>
            </a:extLst>
          </p:cNvPr>
          <p:cNvSpPr txBox="1"/>
          <p:nvPr/>
        </p:nvSpPr>
        <p:spPr>
          <a:xfrm>
            <a:off x="5779729" y="418122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</a:rPr>
              <a:t>20 Lieferungen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1D6D61E-7739-2E50-D91C-3FFB9CF1920E}"/>
              </a:ext>
            </a:extLst>
          </p:cNvPr>
          <p:cNvSpPr/>
          <p:nvPr/>
        </p:nvSpPr>
        <p:spPr>
          <a:xfrm>
            <a:off x="5172263" y="4593771"/>
            <a:ext cx="3166194" cy="493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A2B1BDB-C3B1-DCF7-AACB-8E50FFB10390}"/>
              </a:ext>
            </a:extLst>
          </p:cNvPr>
          <p:cNvSpPr/>
          <p:nvPr/>
        </p:nvSpPr>
        <p:spPr>
          <a:xfrm>
            <a:off x="5172263" y="5065486"/>
            <a:ext cx="3166194" cy="493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9BE7B68-9383-FB13-061A-B796AEA9BB27}"/>
              </a:ext>
            </a:extLst>
          </p:cNvPr>
          <p:cNvSpPr/>
          <p:nvPr/>
        </p:nvSpPr>
        <p:spPr>
          <a:xfrm>
            <a:off x="5172263" y="5551716"/>
            <a:ext cx="3166194" cy="493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3960EE3-3E4F-16A6-31C2-81CA835C46F4}"/>
              </a:ext>
            </a:extLst>
          </p:cNvPr>
          <p:cNvSpPr/>
          <p:nvPr/>
        </p:nvSpPr>
        <p:spPr>
          <a:xfrm>
            <a:off x="5172263" y="6068407"/>
            <a:ext cx="3166194" cy="493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04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/>
      <p:bldP spid="15" grpId="0" animBg="1"/>
      <p:bldP spid="18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0F64ABDE-7EBD-3B9B-4A04-9D2E102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09" y="355106"/>
            <a:ext cx="4696054" cy="252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755B453-569E-0351-45A9-4E5126245216}"/>
              </a:ext>
            </a:extLst>
          </p:cNvPr>
          <p:cNvGrpSpPr/>
          <p:nvPr/>
        </p:nvGrpSpPr>
        <p:grpSpPr>
          <a:xfrm>
            <a:off x="251096" y="3436257"/>
            <a:ext cx="3193889" cy="2155244"/>
            <a:chOff x="4969418" y="1063072"/>
            <a:chExt cx="3508062" cy="196826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1D2D904-14A4-8441-195D-B145B75C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9418" y="1063072"/>
              <a:ext cx="3508062" cy="1968264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1F4C843-15B0-A48D-5D15-85A3CAC12726}"/>
                </a:ext>
              </a:extLst>
            </p:cNvPr>
            <p:cNvSpPr txBox="1"/>
            <p:nvPr/>
          </p:nvSpPr>
          <p:spPr>
            <a:xfrm rot="19733370">
              <a:off x="6086861" y="1111851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D322EE08-167D-7B76-9DE8-FCD40C2CAFF3}"/>
              </a:ext>
            </a:extLst>
          </p:cNvPr>
          <p:cNvSpPr txBox="1"/>
          <p:nvPr/>
        </p:nvSpPr>
        <p:spPr>
          <a:xfrm>
            <a:off x="5779729" y="418122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</a:rPr>
              <a:t>20 Lieferungen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7F94EC0-84A4-CB3F-0E5F-B213947CAF24}"/>
              </a:ext>
            </a:extLst>
          </p:cNvPr>
          <p:cNvGrpSpPr/>
          <p:nvPr/>
        </p:nvGrpSpPr>
        <p:grpSpPr>
          <a:xfrm>
            <a:off x="753002" y="5328011"/>
            <a:ext cx="2210698" cy="1485415"/>
            <a:chOff x="753002" y="5328011"/>
            <a:chExt cx="2210698" cy="1485415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DD58574-2DAB-781F-4C4D-D3DEB6455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0958" r="42954"/>
            <a:stretch/>
          </p:blipFill>
          <p:spPr>
            <a:xfrm>
              <a:off x="1121788" y="5872081"/>
              <a:ext cx="331396" cy="94134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CE46861F-8FCE-E267-8F23-2BF84CA90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0958" r="42954"/>
            <a:stretch/>
          </p:blipFill>
          <p:spPr>
            <a:xfrm>
              <a:off x="1502293" y="5593778"/>
              <a:ext cx="331396" cy="94134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DBF81D3D-C32D-DC65-022E-B3DC819F9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0958" r="42954"/>
            <a:stretch/>
          </p:blipFill>
          <p:spPr>
            <a:xfrm>
              <a:off x="1868284" y="5593778"/>
              <a:ext cx="331396" cy="941345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BD057C2F-651B-1B90-EADC-87AD2A050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0958" r="42954"/>
            <a:stretch/>
          </p:blipFill>
          <p:spPr>
            <a:xfrm>
              <a:off x="2274560" y="5332177"/>
              <a:ext cx="331396" cy="94134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0356152B-856B-34EE-A61B-66DF3F738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0958" r="42954"/>
            <a:stretch/>
          </p:blipFill>
          <p:spPr>
            <a:xfrm>
              <a:off x="753002" y="5872081"/>
              <a:ext cx="331396" cy="941345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517673C-3F3E-18B0-C725-11976B43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0958" r="42954"/>
            <a:stretch/>
          </p:blipFill>
          <p:spPr>
            <a:xfrm>
              <a:off x="2632304" y="5328011"/>
              <a:ext cx="331396" cy="941345"/>
            </a:xfrm>
            <a:prstGeom prst="rect">
              <a:avLst/>
            </a:prstGeom>
          </p:spPr>
        </p:pic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F06071D-29FB-4318-AA72-9DD799AC8678}"/>
              </a:ext>
            </a:extLst>
          </p:cNvPr>
          <p:cNvGrpSpPr/>
          <p:nvPr/>
        </p:nvGrpSpPr>
        <p:grpSpPr>
          <a:xfrm>
            <a:off x="2675819" y="4562596"/>
            <a:ext cx="2067650" cy="1977268"/>
            <a:chOff x="2501291" y="4649755"/>
            <a:chExt cx="2067650" cy="1977268"/>
          </a:xfrm>
        </p:grpSpPr>
        <p:pic>
          <p:nvPicPr>
            <p:cNvPr id="38" name="Picture 2" descr="LENOVO Laptop 15,6&quot; | FHD Display | AMD 7120U 2 x 3.50 GHz | 8 GB RAM | 256  GB SSD | W11, Notebook, mit 15,6 Zoll Display, AMD Athlon™ Silver,AMD ...">
              <a:extLst>
                <a:ext uri="{FF2B5EF4-FFF2-40B4-BE49-F238E27FC236}">
                  <a16:creationId xmlns:a16="http://schemas.microsoft.com/office/drawing/2014/main" id="{F47B7057-BB54-4F31-70D6-C73BDFE301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201" y="5329718"/>
              <a:ext cx="1729740" cy="1297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Pfeil: nach unten gekrümmt 38">
              <a:extLst>
                <a:ext uri="{FF2B5EF4-FFF2-40B4-BE49-F238E27FC236}">
                  <a16:creationId xmlns:a16="http://schemas.microsoft.com/office/drawing/2014/main" id="{A251592B-1D48-8FA2-04AE-1C1ADFC6D86C}"/>
                </a:ext>
              </a:extLst>
            </p:cNvPr>
            <p:cNvSpPr/>
            <p:nvPr/>
          </p:nvSpPr>
          <p:spPr>
            <a:xfrm rot="1743973">
              <a:off x="2501291" y="4649755"/>
              <a:ext cx="1185347" cy="513488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" name="Picture 4" descr="Python Programming Language: Everything You Need to Know - Loud Bench">
            <a:extLst>
              <a:ext uri="{FF2B5EF4-FFF2-40B4-BE49-F238E27FC236}">
                <a16:creationId xmlns:a16="http://schemas.microsoft.com/office/drawing/2014/main" id="{4310DD8A-0596-A469-DB75-C2B4F49A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749" y="4183884"/>
            <a:ext cx="1745021" cy="97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9A64CB9-09E4-94B8-D72B-42F3BB4B1E50}"/>
              </a:ext>
            </a:extLst>
          </p:cNvPr>
          <p:cNvGrpSpPr/>
          <p:nvPr/>
        </p:nvGrpSpPr>
        <p:grpSpPr>
          <a:xfrm>
            <a:off x="4179500" y="2423728"/>
            <a:ext cx="7774971" cy="4165788"/>
            <a:chOff x="4075519" y="2423728"/>
            <a:chExt cx="7774971" cy="4165788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B776AF43-E87F-E379-81A5-611061F4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0805" y="2423728"/>
              <a:ext cx="6809685" cy="41657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3" name="Pfeil: nach unten 42">
              <a:extLst>
                <a:ext uri="{FF2B5EF4-FFF2-40B4-BE49-F238E27FC236}">
                  <a16:creationId xmlns:a16="http://schemas.microsoft.com/office/drawing/2014/main" id="{99C03616-944A-DDA2-5696-943F35776306}"/>
                </a:ext>
              </a:extLst>
            </p:cNvPr>
            <p:cNvSpPr/>
            <p:nvPr/>
          </p:nvSpPr>
          <p:spPr>
            <a:xfrm rot="14144819">
              <a:off x="4297486" y="5198627"/>
              <a:ext cx="272727" cy="71666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1357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0F64ABDE-7EBD-3B9B-4A04-9D2E102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09" y="355106"/>
            <a:ext cx="4696054" cy="252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322EE08-167D-7B76-9DE8-FCD40C2CAFF3}"/>
              </a:ext>
            </a:extLst>
          </p:cNvPr>
          <p:cNvSpPr txBox="1"/>
          <p:nvPr/>
        </p:nvSpPr>
        <p:spPr>
          <a:xfrm>
            <a:off x="5779729" y="418122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</a:rPr>
              <a:t>20 Lieferungen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D0A120-9387-03CF-1549-BD3610C174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552" b="55432"/>
          <a:stretch/>
        </p:blipFill>
        <p:spPr>
          <a:xfrm>
            <a:off x="481071" y="3566566"/>
            <a:ext cx="7036963" cy="73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CD0ADFA-EFAD-EF1C-397B-069475DDC5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2373" b="58964"/>
          <a:stretch/>
        </p:blipFill>
        <p:spPr>
          <a:xfrm>
            <a:off x="476209" y="4607415"/>
            <a:ext cx="7036963" cy="718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194A38B-4EA2-AE6A-F615-08FF2D9634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170" t="11267" r="51248" b="53970"/>
          <a:stretch/>
        </p:blipFill>
        <p:spPr>
          <a:xfrm>
            <a:off x="347996" y="5653392"/>
            <a:ext cx="7165176" cy="602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E87DD5D-1A44-CD47-DC8A-176126E63690}"/>
              </a:ext>
            </a:extLst>
          </p:cNvPr>
          <p:cNvGrpSpPr/>
          <p:nvPr/>
        </p:nvGrpSpPr>
        <p:grpSpPr>
          <a:xfrm>
            <a:off x="8069233" y="3370925"/>
            <a:ext cx="700182" cy="3068953"/>
            <a:chOff x="8069233" y="3370925"/>
            <a:chExt cx="700182" cy="306895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58DC9DB-E88C-3D14-D2D5-5521087A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958" r="42954"/>
            <a:stretch/>
          </p:blipFill>
          <p:spPr>
            <a:xfrm>
              <a:off x="8072028" y="4384626"/>
              <a:ext cx="331396" cy="941345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290EBAF-4942-CB14-B778-1BFEB910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958" r="42954"/>
            <a:stretch/>
          </p:blipFill>
          <p:spPr>
            <a:xfrm>
              <a:off x="8438019" y="4384626"/>
              <a:ext cx="331396" cy="941345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4B0E802-EFF1-127E-483F-134A9CE35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958" r="42954"/>
            <a:stretch/>
          </p:blipFill>
          <p:spPr>
            <a:xfrm>
              <a:off x="8080275" y="3375091"/>
              <a:ext cx="331396" cy="94134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124EFCDA-B377-5C48-5F37-7EA686CF7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958" r="42954"/>
            <a:stretch/>
          </p:blipFill>
          <p:spPr>
            <a:xfrm>
              <a:off x="8438019" y="3370925"/>
              <a:ext cx="331396" cy="941345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32078B9-93DB-61AE-00E7-BF8C01ECB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958" r="42954"/>
            <a:stretch/>
          </p:blipFill>
          <p:spPr>
            <a:xfrm>
              <a:off x="8438019" y="5498533"/>
              <a:ext cx="331396" cy="94134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D5FDFFC2-8308-2247-E6D5-FA8BD9D3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958" r="42954"/>
            <a:stretch/>
          </p:blipFill>
          <p:spPr>
            <a:xfrm>
              <a:off x="8069233" y="5498533"/>
              <a:ext cx="331396" cy="941345"/>
            </a:xfrm>
            <a:prstGeom prst="rect">
              <a:avLst/>
            </a:prstGeom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644345E-D511-47EB-2AA3-2B9C2E8FC99C}"/>
              </a:ext>
            </a:extLst>
          </p:cNvPr>
          <p:cNvGrpSpPr/>
          <p:nvPr/>
        </p:nvGrpSpPr>
        <p:grpSpPr>
          <a:xfrm>
            <a:off x="5481472" y="1366732"/>
            <a:ext cx="3193889" cy="2155244"/>
            <a:chOff x="4969418" y="1063072"/>
            <a:chExt cx="3508062" cy="1968264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7A57E1B-6C6B-8585-63C0-E1DCF1B1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69418" y="1063072"/>
              <a:ext cx="3508062" cy="1968264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D5DB21F-716B-40A1-F154-960C0E431755}"/>
                </a:ext>
              </a:extLst>
            </p:cNvPr>
            <p:cNvSpPr txBox="1"/>
            <p:nvPr/>
          </p:nvSpPr>
          <p:spPr>
            <a:xfrm rot="19733370">
              <a:off x="6086861" y="1111851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0DCDE1DB-A29A-4062-1795-30D039F6270D}"/>
              </a:ext>
            </a:extLst>
          </p:cNvPr>
          <p:cNvGrpSpPr/>
          <p:nvPr/>
        </p:nvGrpSpPr>
        <p:grpSpPr>
          <a:xfrm>
            <a:off x="8353281" y="2098994"/>
            <a:ext cx="3451408" cy="3144322"/>
            <a:chOff x="8353281" y="2098994"/>
            <a:chExt cx="3451408" cy="3144322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041BB756-FAFC-E08F-FBB9-22415596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45367" y="3429000"/>
              <a:ext cx="2759322" cy="18143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5" name="Pfeil: nach unten gekrümmt 44">
              <a:extLst>
                <a:ext uri="{FF2B5EF4-FFF2-40B4-BE49-F238E27FC236}">
                  <a16:creationId xmlns:a16="http://schemas.microsoft.com/office/drawing/2014/main" id="{1B874424-1FF6-4690-FA2A-F0063D80B5FC}"/>
                </a:ext>
              </a:extLst>
            </p:cNvPr>
            <p:cNvSpPr/>
            <p:nvPr/>
          </p:nvSpPr>
          <p:spPr>
            <a:xfrm rot="2698603">
              <a:off x="8353281" y="2098994"/>
              <a:ext cx="1996542" cy="692547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88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0F64ABDE-7EBD-3B9B-4A04-9D2E102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09" y="355106"/>
            <a:ext cx="4696054" cy="252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322EE08-167D-7B76-9DE8-FCD40C2CAFF3}"/>
              </a:ext>
            </a:extLst>
          </p:cNvPr>
          <p:cNvSpPr txBox="1"/>
          <p:nvPr/>
        </p:nvSpPr>
        <p:spPr>
          <a:xfrm>
            <a:off x="5779729" y="418122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</a:rPr>
              <a:t>20 Lieferungen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E87DD5D-1A44-CD47-DC8A-176126E63690}"/>
              </a:ext>
            </a:extLst>
          </p:cNvPr>
          <p:cNvGrpSpPr/>
          <p:nvPr/>
        </p:nvGrpSpPr>
        <p:grpSpPr>
          <a:xfrm>
            <a:off x="7466890" y="3370925"/>
            <a:ext cx="700182" cy="3068953"/>
            <a:chOff x="8069233" y="3370925"/>
            <a:chExt cx="700182" cy="306895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58DC9DB-E88C-3D14-D2D5-5521087A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58" r="42954"/>
            <a:stretch/>
          </p:blipFill>
          <p:spPr>
            <a:xfrm>
              <a:off x="8072028" y="4384626"/>
              <a:ext cx="331396" cy="941345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290EBAF-4942-CB14-B778-1BFEB910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58" r="42954"/>
            <a:stretch/>
          </p:blipFill>
          <p:spPr>
            <a:xfrm>
              <a:off x="8438019" y="4384626"/>
              <a:ext cx="331396" cy="941345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4B0E802-EFF1-127E-483F-134A9CE35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58" r="42954"/>
            <a:stretch/>
          </p:blipFill>
          <p:spPr>
            <a:xfrm>
              <a:off x="8080275" y="3375091"/>
              <a:ext cx="331396" cy="94134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124EFCDA-B377-5C48-5F37-7EA686CF7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58" r="42954"/>
            <a:stretch/>
          </p:blipFill>
          <p:spPr>
            <a:xfrm>
              <a:off x="8438019" y="3370925"/>
              <a:ext cx="331396" cy="941345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32078B9-93DB-61AE-00E7-BF8C01ECB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58" r="42954"/>
            <a:stretch/>
          </p:blipFill>
          <p:spPr>
            <a:xfrm>
              <a:off x="8438019" y="5498533"/>
              <a:ext cx="331396" cy="94134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D5FDFFC2-8308-2247-E6D5-FA8BD9D3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58" r="42954"/>
            <a:stretch/>
          </p:blipFill>
          <p:spPr>
            <a:xfrm>
              <a:off x="8069233" y="5498533"/>
              <a:ext cx="331396" cy="941345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9C4E00C-6696-B404-A06C-A410365823E2}"/>
              </a:ext>
            </a:extLst>
          </p:cNvPr>
          <p:cNvGrpSpPr/>
          <p:nvPr/>
        </p:nvGrpSpPr>
        <p:grpSpPr>
          <a:xfrm>
            <a:off x="5481472" y="1366732"/>
            <a:ext cx="3193889" cy="2155244"/>
            <a:chOff x="4969418" y="1063072"/>
            <a:chExt cx="3508062" cy="1968264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ADAE7F35-0850-2923-1CE0-044CAE31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9418" y="1063072"/>
              <a:ext cx="3508062" cy="1968264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A5DF17B-DAD3-769A-BE8D-365180584FF0}"/>
                </a:ext>
              </a:extLst>
            </p:cNvPr>
            <p:cNvSpPr txBox="1"/>
            <p:nvPr/>
          </p:nvSpPr>
          <p:spPr>
            <a:xfrm rot="19733370">
              <a:off x="6086861" y="1111851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1C870B7-89F7-BABE-8C34-860F5D306B56}"/>
              </a:ext>
            </a:extLst>
          </p:cNvPr>
          <p:cNvGrpSpPr/>
          <p:nvPr/>
        </p:nvGrpSpPr>
        <p:grpSpPr>
          <a:xfrm>
            <a:off x="8353281" y="2098994"/>
            <a:ext cx="3451408" cy="3144322"/>
            <a:chOff x="8353281" y="2098994"/>
            <a:chExt cx="3451408" cy="3144322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DA4A98E-B2E4-8E83-FBAE-510EB5818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5367" y="3429000"/>
              <a:ext cx="2759322" cy="18143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Pfeil: nach unten gekrümmt 24">
              <a:extLst>
                <a:ext uri="{FF2B5EF4-FFF2-40B4-BE49-F238E27FC236}">
                  <a16:creationId xmlns:a16="http://schemas.microsoft.com/office/drawing/2014/main" id="{CE682586-43F4-2BD7-C450-A51F77C4310F}"/>
                </a:ext>
              </a:extLst>
            </p:cNvPr>
            <p:cNvSpPr/>
            <p:nvPr/>
          </p:nvSpPr>
          <p:spPr>
            <a:xfrm rot="2698603">
              <a:off x="8353281" y="2098994"/>
              <a:ext cx="1996542" cy="692547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2E637903-984C-5BD2-29D4-CA73B6EF6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155" y="3284841"/>
            <a:ext cx="5805647" cy="816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F1CDDFD-5BFD-A0FD-7FCD-3DF65504200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5278" r="1070" b="5276"/>
          <a:stretch/>
        </p:blipFill>
        <p:spPr>
          <a:xfrm>
            <a:off x="1262155" y="4448629"/>
            <a:ext cx="5805647" cy="73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26C2E6F-8278-C407-A511-FC73513E3F1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2553"/>
          <a:stretch/>
        </p:blipFill>
        <p:spPr>
          <a:xfrm>
            <a:off x="1262155" y="5603682"/>
            <a:ext cx="5744520" cy="73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A5EC0C05-C84B-8863-0776-A9F438D4101E}"/>
              </a:ext>
            </a:extLst>
          </p:cNvPr>
          <p:cNvSpPr txBox="1"/>
          <p:nvPr/>
        </p:nvSpPr>
        <p:spPr>
          <a:xfrm>
            <a:off x="3539444" y="1585762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</a:rPr>
              <a:t>20 Lieferungen</a:t>
            </a:r>
          </a:p>
        </p:txBody>
      </p:sp>
    </p:spTree>
    <p:extLst>
      <p:ext uri="{BB962C8B-B14F-4D97-AF65-F5344CB8AC3E}">
        <p14:creationId xmlns:p14="http://schemas.microsoft.com/office/powerpoint/2010/main" val="48097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3FD92A9-B454-922F-1DF8-B6FD519CA6FE}"/>
              </a:ext>
            </a:extLst>
          </p:cNvPr>
          <p:cNvSpPr/>
          <p:nvPr/>
        </p:nvSpPr>
        <p:spPr>
          <a:xfrm>
            <a:off x="5424454" y="2526649"/>
            <a:ext cx="2372397" cy="2842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D4D378-4518-77D9-6B84-8A387095D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97" y="761659"/>
            <a:ext cx="11732395" cy="60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580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A4ADD0FA7D7848B8E25EB4C21488D4" ma:contentTypeVersion="11" ma:contentTypeDescription="Ein neues Dokument erstellen." ma:contentTypeScope="" ma:versionID="7dc5d76c4b182b662d0845d16405dfad">
  <xsd:schema xmlns:xsd="http://www.w3.org/2001/XMLSchema" xmlns:xs="http://www.w3.org/2001/XMLSchema" xmlns:p="http://schemas.microsoft.com/office/2006/metadata/properties" xmlns:ns2="b878518f-4e7d-4ec9-9a60-f70509978386" xmlns:ns3="68f609de-a193-4c13-a850-58e8877264ba" targetNamespace="http://schemas.microsoft.com/office/2006/metadata/properties" ma:root="true" ma:fieldsID="857aa21272039290feba88ae64efa061" ns2:_="" ns3:_="">
    <xsd:import namespace="b878518f-4e7d-4ec9-9a60-f70509978386"/>
    <xsd:import namespace="68f609de-a193-4c13-a850-58e8877264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8518f-4e7d-4ec9-9a60-f705099783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1da9110a-360d-4fe1-8346-a221a3f252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609de-a193-4c13-a850-58e8877264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a1b1854-69e4-4401-8b4a-d98b9775af0d}" ma:internalName="TaxCatchAll" ma:showField="CatchAllData" ma:web="68f609de-a193-4c13-a850-58e887726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78518f-4e7d-4ec9-9a60-f70509978386">
      <Terms xmlns="http://schemas.microsoft.com/office/infopath/2007/PartnerControls"/>
    </lcf76f155ced4ddcb4097134ff3c332f>
    <TaxCatchAll xmlns="68f609de-a193-4c13-a850-58e8877264ba" xsi:nil="true"/>
  </documentManagement>
</p:properties>
</file>

<file path=customXml/itemProps1.xml><?xml version="1.0" encoding="utf-8"?>
<ds:datastoreItem xmlns:ds="http://schemas.openxmlformats.org/officeDocument/2006/customXml" ds:itemID="{AD248D3C-818D-4C60-A2C0-F0FF7AD9D0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B89AC4-ECF1-4D06-BD36-22CAF939C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78518f-4e7d-4ec9-9a60-f70509978386"/>
    <ds:schemaRef ds:uri="68f609de-a193-4c13-a850-58e887726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E0496C-BB43-440D-B249-654358BC9D5B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68f609de-a193-4c13-a850-58e8877264ba"/>
    <ds:schemaRef ds:uri="http://schemas.microsoft.com/office/2006/metadata/properties"/>
    <ds:schemaRef ds:uri="http://schemas.openxmlformats.org/package/2006/metadata/core-properties"/>
    <ds:schemaRef ds:uri="b878518f-4e7d-4ec9-9a60-f70509978386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31</Words>
  <Application>Microsoft Office PowerPoint</Application>
  <PresentationFormat>Breitbild</PresentationFormat>
  <Paragraphs>17</Paragraphs>
  <Slides>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Aptos</vt:lpstr>
      <vt:lpstr>Arial</vt:lpstr>
      <vt:lpstr>Trebuchet MS</vt:lpstr>
      <vt:lpstr>Wingdings 3</vt:lpstr>
      <vt:lpstr>Facette</vt:lpstr>
      <vt:lpstr>Kühlkettenüberwachung</vt:lpstr>
      <vt:lpstr>CoolChainProject</vt:lpstr>
      <vt:lpstr>CoolChainProject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Rosemann</dc:creator>
  <cp:lastModifiedBy>Stefan Rosemann</cp:lastModifiedBy>
  <cp:revision>1</cp:revision>
  <dcterms:created xsi:type="dcterms:W3CDTF">2024-12-22T15:42:58Z</dcterms:created>
  <dcterms:modified xsi:type="dcterms:W3CDTF">2025-02-07T09:04:11Z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0x01010085A4ADD0FA7D7848B8E25EB4C21488D4</vt:lpwstr>
  </property>
  <property fmtid="{D5CDD505-2E9C-101B-9397-08002B2CF9AE}" pid="3" name="MediaServiceImageTags">
    <vt:lpwstr/>
  </property>
</Properties>
</file>